
<file path=[Content_Types].xml><?xml version="1.0" encoding="utf-8"?>
<Types xmlns="http://schemas.openxmlformats.org/package/2006/content-types">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6" r:id="rId1"/>
  </p:sldMasterIdLst>
  <p:notesMasterIdLst>
    <p:notesMasterId r:id="rId15"/>
  </p:notesMasterIdLst>
  <p:sldIdLst>
    <p:sldId id="257" r:id="rId2"/>
    <p:sldId id="258" r:id="rId3"/>
    <p:sldId id="259" r:id="rId4"/>
    <p:sldId id="262" r:id="rId5"/>
    <p:sldId id="263" r:id="rId6"/>
    <p:sldId id="265" r:id="rId7"/>
    <p:sldId id="266" r:id="rId8"/>
    <p:sldId id="267" r:id="rId9"/>
    <p:sldId id="268" r:id="rId10"/>
    <p:sldId id="269" r:id="rId11"/>
    <p:sldId id="270" r:id="rId12"/>
    <p:sldId id="271" r:id="rId13"/>
    <p:sldId id="272" r:id="rId14"/>
  </p:sldIdLst>
  <p:sldSz cx="9144000" cy="5143500" type="screen16x9"/>
  <p:notesSz cx="6858000" cy="9144000"/>
  <p:embeddedFontLst>
    <p:embeddedFont>
      <p:font typeface="Helvetica Neue" panose="020B0604020202020204" charset="0"/>
      <p:regular r:id="rId16"/>
      <p:bold r:id="rId17"/>
      <p:italic r:id="rId18"/>
      <p:boldItalic r:id="rId19"/>
    </p:embeddedFont>
    <p:embeddedFont>
      <p:font typeface="Helvetica Neue Light" panose="020B0604020202020204" charset="0"/>
      <p:regular r:id="rId20"/>
      <p:bold r:id="rId21"/>
      <p:italic r:id="rId22"/>
      <p:boldItalic r:id="rId2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5" d="100"/>
          <a:sy n="145" d="100"/>
        </p:scale>
        <p:origin x="114" y="111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8.fntdata"/><Relationship Id="rId10" Type="http://schemas.openxmlformats.org/officeDocument/2006/relationships/slide" Target="slides/slide9.xml"/><Relationship Id="rId19"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7.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Google Shape;53;g239ed18dff1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 name="Google Shape;54;g239ed18dff1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g239ed18dff1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 name="Google Shape;60;g239ed18dff1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239ed18dff1_0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 name="Google Shape;66;g239ed18dff1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Austin ISD 2023-24 Board Presentation Template 1">
  <p:cSld name="TITLE_1">
    <p:bg>
      <p:bgPr>
        <a:blipFill>
          <a:blip r:embed="rId2">
            <a:alphaModFix/>
          </a:blip>
          <a:stretch>
            <a:fillRect/>
          </a:stretch>
        </a:blipFill>
        <a:effectLst/>
      </p:bgPr>
    </p:bg>
    <p:spTree>
      <p:nvGrpSpPr>
        <p:cNvPr id="1" name="Shape 12"/>
        <p:cNvGrpSpPr/>
        <p:nvPr/>
      </p:nvGrpSpPr>
      <p:grpSpPr>
        <a:xfrm>
          <a:off x="0" y="0"/>
          <a:ext cx="0" cy="0"/>
          <a:chOff x="0" y="0"/>
          <a:chExt cx="0" cy="0"/>
        </a:xfrm>
      </p:grpSpPr>
      <p:sp>
        <p:nvSpPr>
          <p:cNvPr id="13" name="Google Shape;13;p3"/>
          <p:cNvSpPr txBox="1">
            <a:spLocks noGrp="1"/>
          </p:cNvSpPr>
          <p:nvPr>
            <p:ph type="ctrTitle"/>
          </p:nvPr>
        </p:nvSpPr>
        <p:spPr>
          <a:xfrm>
            <a:off x="2130225" y="744575"/>
            <a:ext cx="6702000" cy="2052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5200"/>
              <a:buFont typeface="Helvetica Neue"/>
              <a:buNone/>
              <a:defRPr sz="5200" b="1">
                <a:latin typeface="Helvetica Neue"/>
                <a:ea typeface="Helvetica Neue"/>
                <a:cs typeface="Helvetica Neue"/>
                <a:sym typeface="Helvetica Neue"/>
              </a:defRPr>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4" name="Google Shape;14;p3"/>
          <p:cNvSpPr txBox="1">
            <a:spLocks noGrp="1"/>
          </p:cNvSpPr>
          <p:nvPr>
            <p:ph type="subTitle" idx="1"/>
          </p:nvPr>
        </p:nvSpPr>
        <p:spPr>
          <a:xfrm>
            <a:off x="2644675" y="2873375"/>
            <a:ext cx="5832600" cy="792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Font typeface="Helvetica Neue Light"/>
              <a:buNone/>
              <a:defRPr sz="2800">
                <a:latin typeface="Helvetica Neue Light"/>
                <a:ea typeface="Helvetica Neue Light"/>
                <a:cs typeface="Helvetica Neue Light"/>
                <a:sym typeface="Helvetica Neue Light"/>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blipFill>
          <a:blip r:embed="rId2">
            <a:alphaModFix/>
          </a:blip>
          <a:stretch>
            <a:fillRect/>
          </a:stretch>
        </a:blipFill>
        <a:effectLst/>
      </p:bgPr>
    </p:bg>
    <p:spTree>
      <p:nvGrpSpPr>
        <p:cNvPr id="1" name="Shape 15"/>
        <p:cNvGrpSpPr/>
        <p:nvPr/>
      </p:nvGrpSpPr>
      <p:grpSpPr>
        <a:xfrm>
          <a:off x="0" y="0"/>
          <a:ext cx="0" cy="0"/>
          <a:chOff x="0" y="0"/>
          <a:chExt cx="0" cy="0"/>
        </a:xfrm>
      </p:grpSpPr>
      <p:sp>
        <p:nvSpPr>
          <p:cNvPr id="16" name="Google Shape;16;p4"/>
          <p:cNvSpPr txBox="1">
            <a:spLocks noGrp="1"/>
          </p:cNvSpPr>
          <p:nvPr>
            <p:ph type="title"/>
          </p:nvPr>
        </p:nvSpPr>
        <p:spPr>
          <a:xfrm>
            <a:off x="311700" y="1701625"/>
            <a:ext cx="85206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Font typeface="Helvetica Neue"/>
              <a:buNone/>
              <a:defRPr sz="3600" b="1">
                <a:latin typeface="Helvetica Neue"/>
                <a:ea typeface="Helvetica Neue"/>
                <a:cs typeface="Helvetica Neue"/>
                <a:sym typeface="Helvetica Neue"/>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7" name="Google Shape;17;p4"/>
          <p:cNvSpPr txBox="1">
            <a:spLocks noGrp="1"/>
          </p:cNvSpPr>
          <p:nvPr>
            <p:ph type="sldNum" idx="12"/>
          </p:nvPr>
        </p:nvSpPr>
        <p:spPr>
          <a:xfrm>
            <a:off x="8" y="4749892"/>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blipFill>
          <a:blip r:embed="rId2">
            <a:alphaModFix/>
          </a:blip>
          <a:stretch>
            <a:fillRect/>
          </a:stretch>
        </a:blipFill>
        <a:effectLst/>
      </p:bgPr>
    </p:bg>
    <p:spTree>
      <p:nvGrpSpPr>
        <p:cNvPr id="1" name="Shape 18"/>
        <p:cNvGrpSpPr/>
        <p:nvPr/>
      </p:nvGrpSpPr>
      <p:grpSpPr>
        <a:xfrm>
          <a:off x="0" y="0"/>
          <a:ext cx="0" cy="0"/>
          <a:chOff x="0" y="0"/>
          <a:chExt cx="0" cy="0"/>
        </a:xfrm>
      </p:grpSpPr>
      <p:sp>
        <p:nvSpPr>
          <p:cNvPr id="19" name="Google Shape;19;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Font typeface="Helvetica Neue"/>
              <a:buNone/>
              <a:defRPr b="1">
                <a:latin typeface="Helvetica Neue"/>
                <a:ea typeface="Helvetica Neue"/>
                <a:cs typeface="Helvetica Neue"/>
                <a:sym typeface="Helvetica Neu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0" name="Google Shape;20;p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Clr>
                <a:schemeClr val="dk1"/>
              </a:buClr>
              <a:buSzPts val="1800"/>
              <a:buFont typeface="Helvetica Neue"/>
              <a:buChar char="●"/>
              <a:defRPr>
                <a:solidFill>
                  <a:schemeClr val="dk1"/>
                </a:solidFill>
                <a:latin typeface="Helvetica Neue"/>
                <a:ea typeface="Helvetica Neue"/>
                <a:cs typeface="Helvetica Neue"/>
                <a:sym typeface="Helvetica Neue"/>
              </a:defRPr>
            </a:lvl1pPr>
            <a:lvl2pPr marL="914400" lvl="1" indent="-317500">
              <a:spcBef>
                <a:spcPts val="0"/>
              </a:spcBef>
              <a:spcAft>
                <a:spcPts val="0"/>
              </a:spcAft>
              <a:buClr>
                <a:schemeClr val="dk1"/>
              </a:buClr>
              <a:buSzPts val="1400"/>
              <a:buFont typeface="Helvetica Neue"/>
              <a:buChar char="○"/>
              <a:defRPr>
                <a:solidFill>
                  <a:schemeClr val="dk1"/>
                </a:solidFill>
                <a:latin typeface="Helvetica Neue"/>
                <a:ea typeface="Helvetica Neue"/>
                <a:cs typeface="Helvetica Neue"/>
                <a:sym typeface="Helvetica Neue"/>
              </a:defRPr>
            </a:lvl2pPr>
            <a:lvl3pPr marL="1371600" lvl="2" indent="-317500">
              <a:spcBef>
                <a:spcPts val="0"/>
              </a:spcBef>
              <a:spcAft>
                <a:spcPts val="0"/>
              </a:spcAft>
              <a:buClr>
                <a:schemeClr val="dk1"/>
              </a:buClr>
              <a:buSzPts val="1400"/>
              <a:buFont typeface="Helvetica Neue"/>
              <a:buChar char="■"/>
              <a:defRPr>
                <a:solidFill>
                  <a:schemeClr val="dk1"/>
                </a:solidFill>
                <a:latin typeface="Helvetica Neue"/>
                <a:ea typeface="Helvetica Neue"/>
                <a:cs typeface="Helvetica Neue"/>
                <a:sym typeface="Helvetica Neue"/>
              </a:defRPr>
            </a:lvl3pPr>
            <a:lvl4pPr marL="1828800" lvl="3" indent="-317500">
              <a:spcBef>
                <a:spcPts val="0"/>
              </a:spcBef>
              <a:spcAft>
                <a:spcPts val="0"/>
              </a:spcAft>
              <a:buClr>
                <a:schemeClr val="dk1"/>
              </a:buClr>
              <a:buSzPts val="1400"/>
              <a:buFont typeface="Helvetica Neue"/>
              <a:buChar char="●"/>
              <a:defRPr>
                <a:solidFill>
                  <a:schemeClr val="dk1"/>
                </a:solidFill>
                <a:latin typeface="Helvetica Neue"/>
                <a:ea typeface="Helvetica Neue"/>
                <a:cs typeface="Helvetica Neue"/>
                <a:sym typeface="Helvetica Neue"/>
              </a:defRPr>
            </a:lvl4pPr>
            <a:lvl5pPr marL="2286000" lvl="4" indent="-317500">
              <a:spcBef>
                <a:spcPts val="0"/>
              </a:spcBef>
              <a:spcAft>
                <a:spcPts val="0"/>
              </a:spcAft>
              <a:buClr>
                <a:schemeClr val="dk1"/>
              </a:buClr>
              <a:buSzPts val="1400"/>
              <a:buFont typeface="Helvetica Neue"/>
              <a:buChar char="○"/>
              <a:defRPr>
                <a:solidFill>
                  <a:schemeClr val="dk1"/>
                </a:solidFill>
                <a:latin typeface="Helvetica Neue"/>
                <a:ea typeface="Helvetica Neue"/>
                <a:cs typeface="Helvetica Neue"/>
                <a:sym typeface="Helvetica Neue"/>
              </a:defRPr>
            </a:lvl5pPr>
            <a:lvl6pPr marL="2743200" lvl="5" indent="-317500">
              <a:spcBef>
                <a:spcPts val="0"/>
              </a:spcBef>
              <a:spcAft>
                <a:spcPts val="0"/>
              </a:spcAft>
              <a:buClr>
                <a:schemeClr val="dk1"/>
              </a:buClr>
              <a:buSzPts val="1400"/>
              <a:buFont typeface="Helvetica Neue"/>
              <a:buChar char="■"/>
              <a:defRPr>
                <a:solidFill>
                  <a:schemeClr val="dk1"/>
                </a:solidFill>
                <a:latin typeface="Helvetica Neue"/>
                <a:ea typeface="Helvetica Neue"/>
                <a:cs typeface="Helvetica Neue"/>
                <a:sym typeface="Helvetica Neue"/>
              </a:defRPr>
            </a:lvl6pPr>
            <a:lvl7pPr marL="3200400" lvl="6" indent="-317500">
              <a:spcBef>
                <a:spcPts val="0"/>
              </a:spcBef>
              <a:spcAft>
                <a:spcPts val="0"/>
              </a:spcAft>
              <a:buClr>
                <a:schemeClr val="dk1"/>
              </a:buClr>
              <a:buSzPts val="1400"/>
              <a:buFont typeface="Helvetica Neue"/>
              <a:buChar char="●"/>
              <a:defRPr>
                <a:solidFill>
                  <a:schemeClr val="dk1"/>
                </a:solidFill>
                <a:latin typeface="Helvetica Neue"/>
                <a:ea typeface="Helvetica Neue"/>
                <a:cs typeface="Helvetica Neue"/>
                <a:sym typeface="Helvetica Neue"/>
              </a:defRPr>
            </a:lvl7pPr>
            <a:lvl8pPr marL="3657600" lvl="7" indent="-317500">
              <a:spcBef>
                <a:spcPts val="0"/>
              </a:spcBef>
              <a:spcAft>
                <a:spcPts val="0"/>
              </a:spcAft>
              <a:buClr>
                <a:schemeClr val="dk1"/>
              </a:buClr>
              <a:buSzPts val="1400"/>
              <a:buFont typeface="Helvetica Neue"/>
              <a:buChar char="○"/>
              <a:defRPr>
                <a:solidFill>
                  <a:schemeClr val="dk1"/>
                </a:solidFill>
                <a:latin typeface="Helvetica Neue"/>
                <a:ea typeface="Helvetica Neue"/>
                <a:cs typeface="Helvetica Neue"/>
                <a:sym typeface="Helvetica Neue"/>
              </a:defRPr>
            </a:lvl8pPr>
            <a:lvl9pPr marL="4114800" lvl="8" indent="-317500">
              <a:spcBef>
                <a:spcPts val="0"/>
              </a:spcBef>
              <a:spcAft>
                <a:spcPts val="0"/>
              </a:spcAft>
              <a:buClr>
                <a:schemeClr val="dk1"/>
              </a:buClr>
              <a:buSzPts val="1400"/>
              <a:buFont typeface="Helvetica Neue"/>
              <a:buChar char="■"/>
              <a:defRPr>
                <a:solidFill>
                  <a:schemeClr val="dk1"/>
                </a:solidFill>
                <a:latin typeface="Helvetica Neue"/>
                <a:ea typeface="Helvetica Neue"/>
                <a:cs typeface="Helvetica Neue"/>
                <a:sym typeface="Helvetica Neue"/>
              </a:defRPr>
            </a:lvl9pPr>
          </a:lstStyle>
          <a:p>
            <a:endParaRPr/>
          </a:p>
        </p:txBody>
      </p:sp>
      <p:sp>
        <p:nvSpPr>
          <p:cNvPr id="21" name="Google Shape;21;p5"/>
          <p:cNvSpPr txBox="1">
            <a:spLocks noGrp="1"/>
          </p:cNvSpPr>
          <p:nvPr>
            <p:ph type="sldNum" idx="12"/>
          </p:nvPr>
        </p:nvSpPr>
        <p:spPr>
          <a:xfrm>
            <a:off x="8" y="4731942"/>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bg>
      <p:bgPr>
        <a:blipFill>
          <a:blip r:embed="rId2">
            <a:alphaModFix/>
          </a:blip>
          <a:stretch>
            <a:fillRect/>
          </a:stretch>
        </a:blipFill>
        <a:effectLst/>
      </p:bgPr>
    </p:bg>
    <p:spTree>
      <p:nvGrpSpPr>
        <p:cNvPr id="1" name="Shape 22"/>
        <p:cNvGrpSpPr/>
        <p:nvPr/>
      </p:nvGrpSpPr>
      <p:grpSpPr>
        <a:xfrm>
          <a:off x="0" y="0"/>
          <a:ext cx="0" cy="0"/>
          <a:chOff x="0" y="0"/>
          <a:chExt cx="0" cy="0"/>
        </a:xfrm>
      </p:grpSpPr>
      <p:sp>
        <p:nvSpPr>
          <p:cNvPr id="23" name="Google Shape;23;p6"/>
          <p:cNvSpPr txBox="1">
            <a:spLocks noGrp="1"/>
          </p:cNvSpPr>
          <p:nvPr>
            <p:ph type="title"/>
          </p:nvPr>
        </p:nvSpPr>
        <p:spPr>
          <a:xfrm>
            <a:off x="1347700" y="445025"/>
            <a:ext cx="74847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Font typeface="Helvetica Neue"/>
              <a:buNone/>
              <a:defRPr b="1">
                <a:latin typeface="Helvetica Neue"/>
                <a:ea typeface="Helvetica Neue"/>
                <a:cs typeface="Helvetica Neue"/>
                <a:sym typeface="Helvetica Neu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4" name="Google Shape;24;p6"/>
          <p:cNvSpPr txBox="1">
            <a:spLocks noGrp="1"/>
          </p:cNvSpPr>
          <p:nvPr>
            <p:ph type="body" idx="1"/>
          </p:nvPr>
        </p:nvSpPr>
        <p:spPr>
          <a:xfrm>
            <a:off x="1347700" y="1152475"/>
            <a:ext cx="64920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dk1"/>
              </a:buClr>
              <a:buSzPts val="1400"/>
              <a:buFont typeface="Helvetica Neue"/>
              <a:buChar char="●"/>
              <a:defRPr sz="1400">
                <a:solidFill>
                  <a:schemeClr val="dk1"/>
                </a:solidFill>
                <a:latin typeface="Helvetica Neue"/>
                <a:ea typeface="Helvetica Neue"/>
                <a:cs typeface="Helvetica Neue"/>
                <a:sym typeface="Helvetica Neue"/>
              </a:defRPr>
            </a:lvl1pPr>
            <a:lvl2pPr marL="914400" lvl="1" indent="-304800" rtl="0">
              <a:spcBef>
                <a:spcPts val="0"/>
              </a:spcBef>
              <a:spcAft>
                <a:spcPts val="0"/>
              </a:spcAft>
              <a:buClr>
                <a:schemeClr val="dk1"/>
              </a:buClr>
              <a:buSzPts val="1200"/>
              <a:buFont typeface="Helvetica Neue"/>
              <a:buChar char="○"/>
              <a:defRPr sz="1200">
                <a:solidFill>
                  <a:schemeClr val="dk1"/>
                </a:solidFill>
                <a:latin typeface="Helvetica Neue"/>
                <a:ea typeface="Helvetica Neue"/>
                <a:cs typeface="Helvetica Neue"/>
                <a:sym typeface="Helvetica Neue"/>
              </a:defRPr>
            </a:lvl2pPr>
            <a:lvl3pPr marL="1371600" lvl="2" indent="-304800" rtl="0">
              <a:spcBef>
                <a:spcPts val="0"/>
              </a:spcBef>
              <a:spcAft>
                <a:spcPts val="0"/>
              </a:spcAft>
              <a:buClr>
                <a:schemeClr val="dk1"/>
              </a:buClr>
              <a:buSzPts val="1200"/>
              <a:buFont typeface="Helvetica Neue"/>
              <a:buChar char="■"/>
              <a:defRPr sz="1200">
                <a:solidFill>
                  <a:schemeClr val="dk1"/>
                </a:solidFill>
                <a:latin typeface="Helvetica Neue"/>
                <a:ea typeface="Helvetica Neue"/>
                <a:cs typeface="Helvetica Neue"/>
                <a:sym typeface="Helvetica Neue"/>
              </a:defRPr>
            </a:lvl3pPr>
            <a:lvl4pPr marL="1828800" lvl="3" indent="-304800" rtl="0">
              <a:spcBef>
                <a:spcPts val="0"/>
              </a:spcBef>
              <a:spcAft>
                <a:spcPts val="0"/>
              </a:spcAft>
              <a:buClr>
                <a:schemeClr val="dk1"/>
              </a:buClr>
              <a:buSzPts val="1200"/>
              <a:buFont typeface="Helvetica Neue"/>
              <a:buChar char="●"/>
              <a:defRPr sz="1200">
                <a:solidFill>
                  <a:schemeClr val="dk1"/>
                </a:solidFill>
                <a:latin typeface="Helvetica Neue"/>
                <a:ea typeface="Helvetica Neue"/>
                <a:cs typeface="Helvetica Neue"/>
                <a:sym typeface="Helvetica Neue"/>
              </a:defRPr>
            </a:lvl4pPr>
            <a:lvl5pPr marL="2286000" lvl="4" indent="-304800" rtl="0">
              <a:spcBef>
                <a:spcPts val="0"/>
              </a:spcBef>
              <a:spcAft>
                <a:spcPts val="0"/>
              </a:spcAft>
              <a:buClr>
                <a:schemeClr val="dk1"/>
              </a:buClr>
              <a:buSzPts val="1200"/>
              <a:buFont typeface="Helvetica Neue"/>
              <a:buChar char="○"/>
              <a:defRPr sz="1200">
                <a:solidFill>
                  <a:schemeClr val="dk1"/>
                </a:solidFill>
                <a:latin typeface="Helvetica Neue"/>
                <a:ea typeface="Helvetica Neue"/>
                <a:cs typeface="Helvetica Neue"/>
                <a:sym typeface="Helvetica Neue"/>
              </a:defRPr>
            </a:lvl5pPr>
            <a:lvl6pPr marL="2743200" lvl="5" indent="-304800" rtl="0">
              <a:spcBef>
                <a:spcPts val="0"/>
              </a:spcBef>
              <a:spcAft>
                <a:spcPts val="0"/>
              </a:spcAft>
              <a:buClr>
                <a:schemeClr val="dk1"/>
              </a:buClr>
              <a:buSzPts val="1200"/>
              <a:buFont typeface="Helvetica Neue"/>
              <a:buChar char="■"/>
              <a:defRPr sz="1200">
                <a:solidFill>
                  <a:schemeClr val="dk1"/>
                </a:solidFill>
                <a:latin typeface="Helvetica Neue"/>
                <a:ea typeface="Helvetica Neue"/>
                <a:cs typeface="Helvetica Neue"/>
                <a:sym typeface="Helvetica Neue"/>
              </a:defRPr>
            </a:lvl6pPr>
            <a:lvl7pPr marL="3200400" lvl="6" indent="-304800" rtl="0">
              <a:spcBef>
                <a:spcPts val="0"/>
              </a:spcBef>
              <a:spcAft>
                <a:spcPts val="0"/>
              </a:spcAft>
              <a:buClr>
                <a:schemeClr val="dk1"/>
              </a:buClr>
              <a:buSzPts val="1200"/>
              <a:buFont typeface="Helvetica Neue"/>
              <a:buChar char="●"/>
              <a:defRPr sz="1200">
                <a:solidFill>
                  <a:schemeClr val="dk1"/>
                </a:solidFill>
                <a:latin typeface="Helvetica Neue"/>
                <a:ea typeface="Helvetica Neue"/>
                <a:cs typeface="Helvetica Neue"/>
                <a:sym typeface="Helvetica Neue"/>
              </a:defRPr>
            </a:lvl7pPr>
            <a:lvl8pPr marL="3657600" lvl="7" indent="-304800" rtl="0">
              <a:spcBef>
                <a:spcPts val="0"/>
              </a:spcBef>
              <a:spcAft>
                <a:spcPts val="0"/>
              </a:spcAft>
              <a:buClr>
                <a:schemeClr val="dk1"/>
              </a:buClr>
              <a:buSzPts val="1200"/>
              <a:buFont typeface="Helvetica Neue"/>
              <a:buChar char="○"/>
              <a:defRPr sz="1200">
                <a:solidFill>
                  <a:schemeClr val="dk1"/>
                </a:solidFill>
                <a:latin typeface="Helvetica Neue"/>
                <a:ea typeface="Helvetica Neue"/>
                <a:cs typeface="Helvetica Neue"/>
                <a:sym typeface="Helvetica Neue"/>
              </a:defRPr>
            </a:lvl8pPr>
            <a:lvl9pPr marL="4114800" lvl="8" indent="-304800" rtl="0">
              <a:spcBef>
                <a:spcPts val="0"/>
              </a:spcBef>
              <a:spcAft>
                <a:spcPts val="0"/>
              </a:spcAft>
              <a:buClr>
                <a:schemeClr val="dk1"/>
              </a:buClr>
              <a:buSzPts val="1200"/>
              <a:buFont typeface="Helvetica Neue"/>
              <a:buChar char="■"/>
              <a:defRPr sz="1200">
                <a:solidFill>
                  <a:schemeClr val="dk1"/>
                </a:solidFill>
                <a:latin typeface="Helvetica Neue"/>
                <a:ea typeface="Helvetica Neue"/>
                <a:cs typeface="Helvetica Neue"/>
                <a:sym typeface="Helvetica Neue"/>
              </a:defRPr>
            </a:lvl9pPr>
          </a:lstStyle>
          <a:p>
            <a:endParaRPr/>
          </a:p>
        </p:txBody>
      </p:sp>
      <p:sp>
        <p:nvSpPr>
          <p:cNvPr id="25" name="Google Shape;25;p6"/>
          <p:cNvSpPr txBox="1">
            <a:spLocks noGrp="1"/>
          </p:cNvSpPr>
          <p:nvPr>
            <p:ph type="sldNum" idx="12"/>
          </p:nvPr>
        </p:nvSpPr>
        <p:spPr>
          <a:xfrm>
            <a:off x="8" y="4749892"/>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1">
  <p:cSld name="TITLE_AND_TWO_COLUMNS_1">
    <p:bg>
      <p:bgPr>
        <a:blipFill>
          <a:blip r:embed="rId2">
            <a:alphaModFix/>
          </a:blip>
          <a:stretch>
            <a:fillRect/>
          </a:stretch>
        </a:blipFill>
        <a:effectLst/>
      </p:bgPr>
    </p:bg>
    <p:spTree>
      <p:nvGrpSpPr>
        <p:cNvPr id="1" name="Shape 26"/>
        <p:cNvGrpSpPr/>
        <p:nvPr/>
      </p:nvGrpSpPr>
      <p:grpSpPr>
        <a:xfrm>
          <a:off x="0" y="0"/>
          <a:ext cx="0" cy="0"/>
          <a:chOff x="0" y="0"/>
          <a:chExt cx="0" cy="0"/>
        </a:xfrm>
      </p:grpSpPr>
      <p:sp>
        <p:nvSpPr>
          <p:cNvPr id="27" name="Google Shape;27;p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Font typeface="Helvetica Neue"/>
              <a:buNone/>
              <a:defRPr b="1">
                <a:latin typeface="Helvetica Neue"/>
                <a:ea typeface="Helvetica Neue"/>
                <a:cs typeface="Helvetica Neue"/>
                <a:sym typeface="Helvetica Neu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8" name="Google Shape;28;p7"/>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dk1"/>
              </a:buClr>
              <a:buSzPts val="1400"/>
              <a:buFont typeface="Helvetica Neue"/>
              <a:buChar char="●"/>
              <a:defRPr sz="1400">
                <a:solidFill>
                  <a:schemeClr val="dk1"/>
                </a:solidFill>
                <a:latin typeface="Helvetica Neue"/>
                <a:ea typeface="Helvetica Neue"/>
                <a:cs typeface="Helvetica Neue"/>
                <a:sym typeface="Helvetica Neue"/>
              </a:defRPr>
            </a:lvl1pPr>
            <a:lvl2pPr marL="914400" lvl="1" indent="-304800" rtl="0">
              <a:spcBef>
                <a:spcPts val="0"/>
              </a:spcBef>
              <a:spcAft>
                <a:spcPts val="0"/>
              </a:spcAft>
              <a:buClr>
                <a:schemeClr val="dk1"/>
              </a:buClr>
              <a:buSzPts val="1200"/>
              <a:buFont typeface="Helvetica Neue"/>
              <a:buChar char="○"/>
              <a:defRPr sz="1200">
                <a:solidFill>
                  <a:schemeClr val="dk1"/>
                </a:solidFill>
                <a:latin typeface="Helvetica Neue"/>
                <a:ea typeface="Helvetica Neue"/>
                <a:cs typeface="Helvetica Neue"/>
                <a:sym typeface="Helvetica Neue"/>
              </a:defRPr>
            </a:lvl2pPr>
            <a:lvl3pPr marL="1371600" lvl="2" indent="-304800" rtl="0">
              <a:spcBef>
                <a:spcPts val="0"/>
              </a:spcBef>
              <a:spcAft>
                <a:spcPts val="0"/>
              </a:spcAft>
              <a:buClr>
                <a:schemeClr val="dk1"/>
              </a:buClr>
              <a:buSzPts val="1200"/>
              <a:buFont typeface="Helvetica Neue"/>
              <a:buChar char="■"/>
              <a:defRPr sz="1200">
                <a:solidFill>
                  <a:schemeClr val="dk1"/>
                </a:solidFill>
                <a:latin typeface="Helvetica Neue"/>
                <a:ea typeface="Helvetica Neue"/>
                <a:cs typeface="Helvetica Neue"/>
                <a:sym typeface="Helvetica Neue"/>
              </a:defRPr>
            </a:lvl3pPr>
            <a:lvl4pPr marL="1828800" lvl="3" indent="-304800" rtl="0">
              <a:spcBef>
                <a:spcPts val="0"/>
              </a:spcBef>
              <a:spcAft>
                <a:spcPts val="0"/>
              </a:spcAft>
              <a:buClr>
                <a:schemeClr val="dk1"/>
              </a:buClr>
              <a:buSzPts val="1200"/>
              <a:buFont typeface="Helvetica Neue"/>
              <a:buChar char="●"/>
              <a:defRPr sz="1200">
                <a:solidFill>
                  <a:schemeClr val="dk1"/>
                </a:solidFill>
                <a:latin typeface="Helvetica Neue"/>
                <a:ea typeface="Helvetica Neue"/>
                <a:cs typeface="Helvetica Neue"/>
                <a:sym typeface="Helvetica Neue"/>
              </a:defRPr>
            </a:lvl4pPr>
            <a:lvl5pPr marL="2286000" lvl="4" indent="-304800" rtl="0">
              <a:spcBef>
                <a:spcPts val="0"/>
              </a:spcBef>
              <a:spcAft>
                <a:spcPts val="0"/>
              </a:spcAft>
              <a:buClr>
                <a:schemeClr val="dk1"/>
              </a:buClr>
              <a:buSzPts val="1200"/>
              <a:buFont typeface="Helvetica Neue"/>
              <a:buChar char="○"/>
              <a:defRPr sz="1200">
                <a:solidFill>
                  <a:schemeClr val="dk1"/>
                </a:solidFill>
                <a:latin typeface="Helvetica Neue"/>
                <a:ea typeface="Helvetica Neue"/>
                <a:cs typeface="Helvetica Neue"/>
                <a:sym typeface="Helvetica Neue"/>
              </a:defRPr>
            </a:lvl5pPr>
            <a:lvl6pPr marL="2743200" lvl="5" indent="-304800" rtl="0">
              <a:spcBef>
                <a:spcPts val="0"/>
              </a:spcBef>
              <a:spcAft>
                <a:spcPts val="0"/>
              </a:spcAft>
              <a:buClr>
                <a:schemeClr val="dk1"/>
              </a:buClr>
              <a:buSzPts val="1200"/>
              <a:buFont typeface="Helvetica Neue"/>
              <a:buChar char="■"/>
              <a:defRPr sz="1200">
                <a:solidFill>
                  <a:schemeClr val="dk1"/>
                </a:solidFill>
                <a:latin typeface="Helvetica Neue"/>
                <a:ea typeface="Helvetica Neue"/>
                <a:cs typeface="Helvetica Neue"/>
                <a:sym typeface="Helvetica Neue"/>
              </a:defRPr>
            </a:lvl6pPr>
            <a:lvl7pPr marL="3200400" lvl="6" indent="-304800" rtl="0">
              <a:spcBef>
                <a:spcPts val="0"/>
              </a:spcBef>
              <a:spcAft>
                <a:spcPts val="0"/>
              </a:spcAft>
              <a:buClr>
                <a:schemeClr val="dk1"/>
              </a:buClr>
              <a:buSzPts val="1200"/>
              <a:buFont typeface="Helvetica Neue"/>
              <a:buChar char="●"/>
              <a:defRPr sz="1200">
                <a:solidFill>
                  <a:schemeClr val="dk1"/>
                </a:solidFill>
                <a:latin typeface="Helvetica Neue"/>
                <a:ea typeface="Helvetica Neue"/>
                <a:cs typeface="Helvetica Neue"/>
                <a:sym typeface="Helvetica Neue"/>
              </a:defRPr>
            </a:lvl7pPr>
            <a:lvl8pPr marL="3657600" lvl="7" indent="-304800" rtl="0">
              <a:spcBef>
                <a:spcPts val="0"/>
              </a:spcBef>
              <a:spcAft>
                <a:spcPts val="0"/>
              </a:spcAft>
              <a:buClr>
                <a:schemeClr val="dk1"/>
              </a:buClr>
              <a:buSzPts val="1200"/>
              <a:buFont typeface="Helvetica Neue"/>
              <a:buChar char="○"/>
              <a:defRPr sz="1200">
                <a:solidFill>
                  <a:schemeClr val="dk1"/>
                </a:solidFill>
                <a:latin typeface="Helvetica Neue"/>
                <a:ea typeface="Helvetica Neue"/>
                <a:cs typeface="Helvetica Neue"/>
                <a:sym typeface="Helvetica Neue"/>
              </a:defRPr>
            </a:lvl8pPr>
            <a:lvl9pPr marL="4114800" lvl="8" indent="-304800" rtl="0">
              <a:spcBef>
                <a:spcPts val="0"/>
              </a:spcBef>
              <a:spcAft>
                <a:spcPts val="0"/>
              </a:spcAft>
              <a:buClr>
                <a:schemeClr val="dk1"/>
              </a:buClr>
              <a:buSzPts val="1200"/>
              <a:buFont typeface="Helvetica Neue"/>
              <a:buChar char="■"/>
              <a:defRPr sz="1200">
                <a:solidFill>
                  <a:schemeClr val="dk1"/>
                </a:solidFill>
                <a:latin typeface="Helvetica Neue"/>
                <a:ea typeface="Helvetica Neue"/>
                <a:cs typeface="Helvetica Neue"/>
                <a:sym typeface="Helvetica Neue"/>
              </a:defRPr>
            </a:lvl9pPr>
          </a:lstStyle>
          <a:p>
            <a:endParaRPr/>
          </a:p>
        </p:txBody>
      </p:sp>
      <p:sp>
        <p:nvSpPr>
          <p:cNvPr id="29" name="Google Shape;29;p7"/>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dk1"/>
              </a:buClr>
              <a:buSzPts val="1400"/>
              <a:buFont typeface="Helvetica Neue"/>
              <a:buChar char="●"/>
              <a:defRPr sz="1400">
                <a:solidFill>
                  <a:schemeClr val="dk1"/>
                </a:solidFill>
                <a:latin typeface="Helvetica Neue"/>
                <a:ea typeface="Helvetica Neue"/>
                <a:cs typeface="Helvetica Neue"/>
                <a:sym typeface="Helvetica Neue"/>
              </a:defRPr>
            </a:lvl1pPr>
            <a:lvl2pPr marL="914400" lvl="1" indent="-304800" rtl="0">
              <a:spcBef>
                <a:spcPts val="0"/>
              </a:spcBef>
              <a:spcAft>
                <a:spcPts val="0"/>
              </a:spcAft>
              <a:buClr>
                <a:schemeClr val="dk1"/>
              </a:buClr>
              <a:buSzPts val="1200"/>
              <a:buFont typeface="Helvetica Neue"/>
              <a:buChar char="○"/>
              <a:defRPr sz="1200">
                <a:solidFill>
                  <a:schemeClr val="dk1"/>
                </a:solidFill>
                <a:latin typeface="Helvetica Neue"/>
                <a:ea typeface="Helvetica Neue"/>
                <a:cs typeface="Helvetica Neue"/>
                <a:sym typeface="Helvetica Neue"/>
              </a:defRPr>
            </a:lvl2pPr>
            <a:lvl3pPr marL="1371600" lvl="2" indent="-304800" rtl="0">
              <a:spcBef>
                <a:spcPts val="0"/>
              </a:spcBef>
              <a:spcAft>
                <a:spcPts val="0"/>
              </a:spcAft>
              <a:buClr>
                <a:schemeClr val="dk1"/>
              </a:buClr>
              <a:buSzPts val="1200"/>
              <a:buFont typeface="Helvetica Neue"/>
              <a:buChar char="■"/>
              <a:defRPr sz="1200">
                <a:solidFill>
                  <a:schemeClr val="dk1"/>
                </a:solidFill>
                <a:latin typeface="Helvetica Neue"/>
                <a:ea typeface="Helvetica Neue"/>
                <a:cs typeface="Helvetica Neue"/>
                <a:sym typeface="Helvetica Neue"/>
              </a:defRPr>
            </a:lvl3pPr>
            <a:lvl4pPr marL="1828800" lvl="3" indent="-304800" rtl="0">
              <a:spcBef>
                <a:spcPts val="0"/>
              </a:spcBef>
              <a:spcAft>
                <a:spcPts val="0"/>
              </a:spcAft>
              <a:buClr>
                <a:schemeClr val="dk1"/>
              </a:buClr>
              <a:buSzPts val="1200"/>
              <a:buFont typeface="Helvetica Neue"/>
              <a:buChar char="●"/>
              <a:defRPr sz="1200">
                <a:solidFill>
                  <a:schemeClr val="dk1"/>
                </a:solidFill>
                <a:latin typeface="Helvetica Neue"/>
                <a:ea typeface="Helvetica Neue"/>
                <a:cs typeface="Helvetica Neue"/>
                <a:sym typeface="Helvetica Neue"/>
              </a:defRPr>
            </a:lvl4pPr>
            <a:lvl5pPr marL="2286000" lvl="4" indent="-304800" rtl="0">
              <a:spcBef>
                <a:spcPts val="0"/>
              </a:spcBef>
              <a:spcAft>
                <a:spcPts val="0"/>
              </a:spcAft>
              <a:buClr>
                <a:schemeClr val="dk1"/>
              </a:buClr>
              <a:buSzPts val="1200"/>
              <a:buFont typeface="Helvetica Neue"/>
              <a:buChar char="○"/>
              <a:defRPr sz="1200">
                <a:solidFill>
                  <a:schemeClr val="dk1"/>
                </a:solidFill>
                <a:latin typeface="Helvetica Neue"/>
                <a:ea typeface="Helvetica Neue"/>
                <a:cs typeface="Helvetica Neue"/>
                <a:sym typeface="Helvetica Neue"/>
              </a:defRPr>
            </a:lvl5pPr>
            <a:lvl6pPr marL="2743200" lvl="5" indent="-304800" rtl="0">
              <a:spcBef>
                <a:spcPts val="0"/>
              </a:spcBef>
              <a:spcAft>
                <a:spcPts val="0"/>
              </a:spcAft>
              <a:buClr>
                <a:schemeClr val="dk1"/>
              </a:buClr>
              <a:buSzPts val="1200"/>
              <a:buFont typeface="Helvetica Neue"/>
              <a:buChar char="■"/>
              <a:defRPr sz="1200">
                <a:solidFill>
                  <a:schemeClr val="dk1"/>
                </a:solidFill>
                <a:latin typeface="Helvetica Neue"/>
                <a:ea typeface="Helvetica Neue"/>
                <a:cs typeface="Helvetica Neue"/>
                <a:sym typeface="Helvetica Neue"/>
              </a:defRPr>
            </a:lvl6pPr>
            <a:lvl7pPr marL="3200400" lvl="6" indent="-304800" rtl="0">
              <a:spcBef>
                <a:spcPts val="0"/>
              </a:spcBef>
              <a:spcAft>
                <a:spcPts val="0"/>
              </a:spcAft>
              <a:buClr>
                <a:schemeClr val="dk1"/>
              </a:buClr>
              <a:buSzPts val="1200"/>
              <a:buFont typeface="Helvetica Neue"/>
              <a:buChar char="●"/>
              <a:defRPr sz="1200">
                <a:solidFill>
                  <a:schemeClr val="dk1"/>
                </a:solidFill>
                <a:latin typeface="Helvetica Neue"/>
                <a:ea typeface="Helvetica Neue"/>
                <a:cs typeface="Helvetica Neue"/>
                <a:sym typeface="Helvetica Neue"/>
              </a:defRPr>
            </a:lvl7pPr>
            <a:lvl8pPr marL="3657600" lvl="7" indent="-304800" rtl="0">
              <a:spcBef>
                <a:spcPts val="0"/>
              </a:spcBef>
              <a:spcAft>
                <a:spcPts val="0"/>
              </a:spcAft>
              <a:buClr>
                <a:schemeClr val="dk1"/>
              </a:buClr>
              <a:buSzPts val="1200"/>
              <a:buFont typeface="Helvetica Neue"/>
              <a:buChar char="○"/>
              <a:defRPr sz="1200">
                <a:solidFill>
                  <a:schemeClr val="dk1"/>
                </a:solidFill>
                <a:latin typeface="Helvetica Neue"/>
                <a:ea typeface="Helvetica Neue"/>
                <a:cs typeface="Helvetica Neue"/>
                <a:sym typeface="Helvetica Neue"/>
              </a:defRPr>
            </a:lvl8pPr>
            <a:lvl9pPr marL="4114800" lvl="8" indent="-304800" rtl="0">
              <a:spcBef>
                <a:spcPts val="0"/>
              </a:spcBef>
              <a:spcAft>
                <a:spcPts val="0"/>
              </a:spcAft>
              <a:buClr>
                <a:schemeClr val="dk1"/>
              </a:buClr>
              <a:buSzPts val="1200"/>
              <a:buFont typeface="Helvetica Neue"/>
              <a:buChar char="■"/>
              <a:defRPr sz="1200">
                <a:solidFill>
                  <a:schemeClr val="dk1"/>
                </a:solidFill>
                <a:latin typeface="Helvetica Neue"/>
                <a:ea typeface="Helvetica Neue"/>
                <a:cs typeface="Helvetica Neue"/>
                <a:sym typeface="Helvetica Neue"/>
              </a:defRPr>
            </a:lvl9pPr>
          </a:lstStyle>
          <a:p>
            <a:endParaRPr/>
          </a:p>
        </p:txBody>
      </p:sp>
      <p:sp>
        <p:nvSpPr>
          <p:cNvPr id="30" name="Google Shape;30;p7"/>
          <p:cNvSpPr txBox="1">
            <a:spLocks noGrp="1"/>
          </p:cNvSpPr>
          <p:nvPr>
            <p:ph type="sldNum" idx="12"/>
          </p:nvPr>
        </p:nvSpPr>
        <p:spPr>
          <a:xfrm>
            <a:off x="8" y="4749892"/>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Font typeface="Helvetica Neue"/>
              <a:buNone/>
              <a:defRPr sz="2800">
                <a:solidFill>
                  <a:schemeClr val="dk1"/>
                </a:solidFill>
                <a:latin typeface="Helvetica Neue"/>
                <a:ea typeface="Helvetica Neue"/>
                <a:cs typeface="Helvetica Neue"/>
                <a:sym typeface="Helvetica Neue"/>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1"/>
              </a:buClr>
              <a:buSzPts val="1800"/>
              <a:buFont typeface="Helvetica Neue"/>
              <a:buChar char="●"/>
              <a:defRPr sz="1800">
                <a:solidFill>
                  <a:schemeClr val="dk1"/>
                </a:solidFill>
                <a:latin typeface="Helvetica Neue"/>
                <a:ea typeface="Helvetica Neue"/>
                <a:cs typeface="Helvetica Neue"/>
                <a:sym typeface="Helvetica Neue"/>
              </a:defRPr>
            </a:lvl1pPr>
            <a:lvl2pPr marL="914400" lvl="1" indent="-317500">
              <a:lnSpc>
                <a:spcPct val="115000"/>
              </a:lnSpc>
              <a:spcBef>
                <a:spcPts val="0"/>
              </a:spcBef>
              <a:spcAft>
                <a:spcPts val="0"/>
              </a:spcAft>
              <a:buClr>
                <a:schemeClr val="dk1"/>
              </a:buClr>
              <a:buSzPts val="1400"/>
              <a:buFont typeface="Helvetica Neue"/>
              <a:buChar char="○"/>
              <a:defRPr>
                <a:solidFill>
                  <a:schemeClr val="dk1"/>
                </a:solidFill>
                <a:latin typeface="Helvetica Neue"/>
                <a:ea typeface="Helvetica Neue"/>
                <a:cs typeface="Helvetica Neue"/>
                <a:sym typeface="Helvetica Neue"/>
              </a:defRPr>
            </a:lvl2pPr>
            <a:lvl3pPr marL="1371600" lvl="2" indent="-317500">
              <a:lnSpc>
                <a:spcPct val="115000"/>
              </a:lnSpc>
              <a:spcBef>
                <a:spcPts val="0"/>
              </a:spcBef>
              <a:spcAft>
                <a:spcPts val="0"/>
              </a:spcAft>
              <a:buClr>
                <a:schemeClr val="dk1"/>
              </a:buClr>
              <a:buSzPts val="1400"/>
              <a:buFont typeface="Helvetica Neue"/>
              <a:buChar char="■"/>
              <a:defRPr>
                <a:solidFill>
                  <a:schemeClr val="dk1"/>
                </a:solidFill>
                <a:latin typeface="Helvetica Neue"/>
                <a:ea typeface="Helvetica Neue"/>
                <a:cs typeface="Helvetica Neue"/>
                <a:sym typeface="Helvetica Neue"/>
              </a:defRPr>
            </a:lvl3pPr>
            <a:lvl4pPr marL="1828800" lvl="3" indent="-317500">
              <a:lnSpc>
                <a:spcPct val="115000"/>
              </a:lnSpc>
              <a:spcBef>
                <a:spcPts val="0"/>
              </a:spcBef>
              <a:spcAft>
                <a:spcPts val="0"/>
              </a:spcAft>
              <a:buClr>
                <a:schemeClr val="dk1"/>
              </a:buClr>
              <a:buSzPts val="1400"/>
              <a:buFont typeface="Helvetica Neue"/>
              <a:buChar char="●"/>
              <a:defRPr>
                <a:solidFill>
                  <a:schemeClr val="dk1"/>
                </a:solidFill>
                <a:latin typeface="Helvetica Neue"/>
                <a:ea typeface="Helvetica Neue"/>
                <a:cs typeface="Helvetica Neue"/>
                <a:sym typeface="Helvetica Neue"/>
              </a:defRPr>
            </a:lvl4pPr>
            <a:lvl5pPr marL="2286000" lvl="4" indent="-317500">
              <a:lnSpc>
                <a:spcPct val="115000"/>
              </a:lnSpc>
              <a:spcBef>
                <a:spcPts val="0"/>
              </a:spcBef>
              <a:spcAft>
                <a:spcPts val="0"/>
              </a:spcAft>
              <a:buClr>
                <a:schemeClr val="dk1"/>
              </a:buClr>
              <a:buSzPts val="1400"/>
              <a:buFont typeface="Helvetica Neue"/>
              <a:buChar char="○"/>
              <a:defRPr>
                <a:solidFill>
                  <a:schemeClr val="dk1"/>
                </a:solidFill>
                <a:latin typeface="Helvetica Neue"/>
                <a:ea typeface="Helvetica Neue"/>
                <a:cs typeface="Helvetica Neue"/>
                <a:sym typeface="Helvetica Neue"/>
              </a:defRPr>
            </a:lvl5pPr>
            <a:lvl6pPr marL="2743200" lvl="5" indent="-317500">
              <a:lnSpc>
                <a:spcPct val="115000"/>
              </a:lnSpc>
              <a:spcBef>
                <a:spcPts val="0"/>
              </a:spcBef>
              <a:spcAft>
                <a:spcPts val="0"/>
              </a:spcAft>
              <a:buClr>
                <a:schemeClr val="dk1"/>
              </a:buClr>
              <a:buSzPts val="1400"/>
              <a:buFont typeface="Helvetica Neue"/>
              <a:buChar char="■"/>
              <a:defRPr>
                <a:solidFill>
                  <a:schemeClr val="dk1"/>
                </a:solidFill>
                <a:latin typeface="Helvetica Neue"/>
                <a:ea typeface="Helvetica Neue"/>
                <a:cs typeface="Helvetica Neue"/>
                <a:sym typeface="Helvetica Neue"/>
              </a:defRPr>
            </a:lvl6pPr>
            <a:lvl7pPr marL="3200400" lvl="6" indent="-317500">
              <a:lnSpc>
                <a:spcPct val="115000"/>
              </a:lnSpc>
              <a:spcBef>
                <a:spcPts val="0"/>
              </a:spcBef>
              <a:spcAft>
                <a:spcPts val="0"/>
              </a:spcAft>
              <a:buClr>
                <a:schemeClr val="dk1"/>
              </a:buClr>
              <a:buSzPts val="1400"/>
              <a:buFont typeface="Helvetica Neue"/>
              <a:buChar char="●"/>
              <a:defRPr>
                <a:solidFill>
                  <a:schemeClr val="dk1"/>
                </a:solidFill>
                <a:latin typeface="Helvetica Neue"/>
                <a:ea typeface="Helvetica Neue"/>
                <a:cs typeface="Helvetica Neue"/>
                <a:sym typeface="Helvetica Neue"/>
              </a:defRPr>
            </a:lvl7pPr>
            <a:lvl8pPr marL="3657600" lvl="7" indent="-317500">
              <a:lnSpc>
                <a:spcPct val="115000"/>
              </a:lnSpc>
              <a:spcBef>
                <a:spcPts val="0"/>
              </a:spcBef>
              <a:spcAft>
                <a:spcPts val="0"/>
              </a:spcAft>
              <a:buClr>
                <a:schemeClr val="dk1"/>
              </a:buClr>
              <a:buSzPts val="1400"/>
              <a:buFont typeface="Helvetica Neue"/>
              <a:buChar char="○"/>
              <a:defRPr>
                <a:solidFill>
                  <a:schemeClr val="dk1"/>
                </a:solidFill>
                <a:latin typeface="Helvetica Neue"/>
                <a:ea typeface="Helvetica Neue"/>
                <a:cs typeface="Helvetica Neue"/>
                <a:sym typeface="Helvetica Neue"/>
              </a:defRPr>
            </a:lvl8pPr>
            <a:lvl9pPr marL="4114800" lvl="8" indent="-317500">
              <a:lnSpc>
                <a:spcPct val="115000"/>
              </a:lnSpc>
              <a:spcBef>
                <a:spcPts val="0"/>
              </a:spcBef>
              <a:spcAft>
                <a:spcPts val="0"/>
              </a:spcAft>
              <a:buClr>
                <a:schemeClr val="dk1"/>
              </a:buClr>
              <a:buSzPts val="1400"/>
              <a:buFont typeface="Helvetica Neue"/>
              <a:buChar char="■"/>
              <a:defRPr>
                <a:solidFill>
                  <a:schemeClr val="dk1"/>
                </a:solidFill>
                <a:latin typeface="Helvetica Neue"/>
                <a:ea typeface="Helvetica Neue"/>
                <a:cs typeface="Helvetica Neue"/>
                <a:sym typeface="Helvetica Neue"/>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hyperlink" Target="https://www.austinisd.org/legislatur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sp>
        <p:nvSpPr>
          <p:cNvPr id="56" name="Google Shape;56;p11"/>
          <p:cNvSpPr txBox="1">
            <a:spLocks noGrp="1"/>
          </p:cNvSpPr>
          <p:nvPr>
            <p:ph type="ctrTitle"/>
          </p:nvPr>
        </p:nvSpPr>
        <p:spPr>
          <a:xfrm>
            <a:off x="2130225" y="744575"/>
            <a:ext cx="6702000" cy="2052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dirty="0" smtClean="0"/>
              <a:t>Austin ISD Legislative Priorities</a:t>
            </a:r>
            <a:endParaRPr dirty="0"/>
          </a:p>
        </p:txBody>
      </p:sp>
      <p:sp>
        <p:nvSpPr>
          <p:cNvPr id="57" name="Google Shape;57;p11"/>
          <p:cNvSpPr txBox="1">
            <a:spLocks noGrp="1"/>
          </p:cNvSpPr>
          <p:nvPr>
            <p:ph type="subTitle" idx="1"/>
          </p:nvPr>
        </p:nvSpPr>
        <p:spPr>
          <a:xfrm>
            <a:off x="2644675" y="2873375"/>
            <a:ext cx="5832600" cy="792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smtClean="0"/>
              <a:t>89</a:t>
            </a:r>
            <a:r>
              <a:rPr lang="en-US" baseline="30000" dirty="0" smtClean="0"/>
              <a:t>th</a:t>
            </a:r>
            <a:r>
              <a:rPr lang="en-US" dirty="0" smtClean="0"/>
              <a:t> Legislative Session</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&amp; Safety</a:t>
            </a:r>
            <a:endParaRPr lang="en-US" dirty="0"/>
          </a:p>
        </p:txBody>
      </p:sp>
      <p:sp>
        <p:nvSpPr>
          <p:cNvPr id="3" name="Text Placeholder 2"/>
          <p:cNvSpPr>
            <a:spLocks noGrp="1"/>
          </p:cNvSpPr>
          <p:nvPr>
            <p:ph type="body" idx="1"/>
          </p:nvPr>
        </p:nvSpPr>
        <p:spPr/>
        <p:txBody>
          <a:bodyPr/>
          <a:lstStyle/>
          <a:p>
            <a:r>
              <a:rPr lang="en-US" dirty="0" smtClean="0"/>
              <a:t>Increase the school safety allotment to fully fund all mandates approved under HB 3 and expand the allowable uses of the allotment to include mental health services</a:t>
            </a:r>
          </a:p>
          <a:p>
            <a:pPr lvl="1"/>
            <a:r>
              <a:rPr lang="en-US" sz="1600" i="1" dirty="0" smtClean="0"/>
              <a:t>AISD’s expenditures are $15,990,675 and are reimbursed for only $1,830,000 resulting in </a:t>
            </a:r>
            <a:r>
              <a:rPr lang="en-US" sz="1600" b="1" i="1" dirty="0" smtClean="0"/>
              <a:t>underfunded mandate of $14,160,675</a:t>
            </a:r>
          </a:p>
          <a:p>
            <a:pPr marL="596900" lvl="1" indent="0">
              <a:buNone/>
            </a:pPr>
            <a:endParaRPr lang="en-US" sz="1600" b="1" i="1" dirty="0" smtClean="0"/>
          </a:p>
          <a:p>
            <a:r>
              <a:rPr lang="en-US" dirty="0" smtClean="0"/>
              <a:t>Establish a criminal offense for openly carrying a firearm on or within 300 feet of district property </a:t>
            </a:r>
            <a:r>
              <a:rPr lang="en-US" smtClean="0"/>
              <a:t>with intent </a:t>
            </a:r>
            <a:r>
              <a:rPr lang="en-US" dirty="0" smtClean="0"/>
              <a:t>or effect of creating a disruption to the educational environment</a:t>
            </a:r>
          </a:p>
          <a:p>
            <a:endParaRPr lang="en-US" i="1" dirty="0"/>
          </a:p>
        </p:txBody>
      </p:sp>
    </p:spTree>
    <p:extLst>
      <p:ext uri="{BB962C8B-B14F-4D97-AF65-F5344CB8AC3E}">
        <p14:creationId xmlns:p14="http://schemas.microsoft.com/office/powerpoint/2010/main" val="40201687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Supports</a:t>
            </a:r>
            <a:endParaRPr lang="en-US" dirty="0"/>
          </a:p>
        </p:txBody>
      </p:sp>
      <p:sp>
        <p:nvSpPr>
          <p:cNvPr id="3" name="Text Placeholder 2"/>
          <p:cNvSpPr>
            <a:spLocks noGrp="1"/>
          </p:cNvSpPr>
          <p:nvPr>
            <p:ph type="body" idx="1"/>
          </p:nvPr>
        </p:nvSpPr>
        <p:spPr/>
        <p:txBody>
          <a:bodyPr/>
          <a:lstStyle/>
          <a:p>
            <a:r>
              <a:rPr lang="en-US" sz="1600" dirty="0" smtClean="0"/>
              <a:t>Increase funding for counselors for college and career counseling and mental health counseling</a:t>
            </a:r>
          </a:p>
          <a:p>
            <a:pPr marL="139700" indent="0">
              <a:buNone/>
            </a:pPr>
            <a:endParaRPr lang="en-US" sz="1600" dirty="0" smtClean="0"/>
          </a:p>
          <a:p>
            <a:r>
              <a:rPr lang="en-US" sz="1600" dirty="0" smtClean="0"/>
              <a:t>Reduce use of exclusionary discipline and keep students in school whenever possible instead of disciplinary placements</a:t>
            </a:r>
          </a:p>
          <a:p>
            <a:pPr marL="139700" indent="0">
              <a:buNone/>
            </a:pPr>
            <a:endParaRPr lang="en-US" sz="1600" dirty="0" smtClean="0"/>
          </a:p>
          <a:p>
            <a:r>
              <a:rPr lang="en-US" sz="1600" dirty="0" smtClean="0"/>
              <a:t>Protect and support an equitable education environment that values diversity of race, national origin, culture, gender, religions, immigration status</a:t>
            </a:r>
          </a:p>
          <a:p>
            <a:pPr marL="139700" indent="0">
              <a:buNone/>
            </a:pPr>
            <a:endParaRPr lang="en-US" sz="1600" dirty="0" smtClean="0"/>
          </a:p>
          <a:p>
            <a:r>
              <a:rPr lang="en-US" sz="1600" dirty="0" smtClean="0"/>
              <a:t>Oppose ability of state to restrict programs in school districts that promote acceptance and respect for all students</a:t>
            </a:r>
            <a:endParaRPr lang="en-US" sz="1600" dirty="0"/>
          </a:p>
        </p:txBody>
      </p:sp>
    </p:spTree>
    <p:extLst>
      <p:ext uri="{BB962C8B-B14F-4D97-AF65-F5344CB8AC3E}">
        <p14:creationId xmlns:p14="http://schemas.microsoft.com/office/powerpoint/2010/main" val="16724635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Teachers</a:t>
            </a:r>
            <a:endParaRPr lang="en-US" dirty="0"/>
          </a:p>
        </p:txBody>
      </p:sp>
      <p:sp>
        <p:nvSpPr>
          <p:cNvPr id="3" name="Text Placeholder 2"/>
          <p:cNvSpPr>
            <a:spLocks noGrp="1"/>
          </p:cNvSpPr>
          <p:nvPr>
            <p:ph type="body" idx="1"/>
          </p:nvPr>
        </p:nvSpPr>
        <p:spPr/>
        <p:txBody>
          <a:bodyPr/>
          <a:lstStyle/>
          <a:p>
            <a:r>
              <a:rPr lang="en-US" dirty="0" smtClean="0"/>
              <a:t>Oppose legislation that undermines the professionalism of teachers, such as eliminating the requirement that teachers have college degrees or mandate curriculum that narrows educator’s ability to adapt lessons in response to local needs</a:t>
            </a:r>
          </a:p>
          <a:p>
            <a:endParaRPr lang="en-US" dirty="0" smtClean="0"/>
          </a:p>
          <a:p>
            <a:r>
              <a:rPr lang="en-US" dirty="0" smtClean="0"/>
              <a:t>Oppose onerous administrative requirements on teachers to post class materials and activities online </a:t>
            </a:r>
          </a:p>
          <a:p>
            <a:pPr marL="114300" indent="0">
              <a:buNone/>
            </a:pPr>
            <a:endParaRPr lang="en-US" dirty="0" smtClean="0"/>
          </a:p>
          <a:p>
            <a:r>
              <a:rPr lang="en-US" dirty="0" smtClean="0"/>
              <a:t>Support measures that minimize the time teachers are out of the classroom with their students</a:t>
            </a:r>
            <a:endParaRPr lang="en-US" dirty="0"/>
          </a:p>
        </p:txBody>
      </p:sp>
    </p:spTree>
    <p:extLst>
      <p:ext uri="{BB962C8B-B14F-4D97-AF65-F5344CB8AC3E}">
        <p14:creationId xmlns:p14="http://schemas.microsoft.com/office/powerpoint/2010/main" val="33336079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Bills That Support AISD Priorities</a:t>
            </a:r>
            <a:endParaRPr lang="en-US" dirty="0"/>
          </a:p>
        </p:txBody>
      </p:sp>
      <p:sp>
        <p:nvSpPr>
          <p:cNvPr id="3" name="Text Placeholder 2"/>
          <p:cNvSpPr>
            <a:spLocks noGrp="1"/>
          </p:cNvSpPr>
          <p:nvPr>
            <p:ph type="body" idx="1"/>
          </p:nvPr>
        </p:nvSpPr>
        <p:spPr/>
        <p:txBody>
          <a:bodyPr/>
          <a:lstStyle/>
          <a:p>
            <a:r>
              <a:rPr lang="en-US" sz="2800" dirty="0">
                <a:hlinkClick r:id="rId2"/>
              </a:rPr>
              <a:t>https://</a:t>
            </a:r>
            <a:r>
              <a:rPr lang="en-US" sz="2800" dirty="0" smtClean="0">
                <a:hlinkClick r:id="rId2"/>
              </a:rPr>
              <a:t>www.austinisd.org/legislature</a:t>
            </a:r>
            <a:endParaRPr lang="en-US" sz="2800" dirty="0" smtClean="0"/>
          </a:p>
          <a:p>
            <a:pPr marL="139700" indent="0">
              <a:buNone/>
            </a:pPr>
            <a:endParaRPr lang="en-US" sz="2800" dirty="0" smtClean="0"/>
          </a:p>
          <a:p>
            <a:r>
              <a:rPr lang="en-US" sz="2800" dirty="0"/>
              <a:t>e</a:t>
            </a:r>
            <a:r>
              <a:rPr lang="en-US" sz="2800" dirty="0" smtClean="0"/>
              <a:t>dna.butts@austinisd.org</a:t>
            </a:r>
            <a:endParaRPr lang="en-US" sz="2800" dirty="0"/>
          </a:p>
        </p:txBody>
      </p:sp>
    </p:spTree>
    <p:extLst>
      <p:ext uri="{BB962C8B-B14F-4D97-AF65-F5344CB8AC3E}">
        <p14:creationId xmlns:p14="http://schemas.microsoft.com/office/powerpoint/2010/main" val="10527368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Google Shape;62;p1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smtClean="0"/>
              <a:t>Adopted by Board of Trustees</a:t>
            </a:r>
            <a:endParaRPr dirty="0"/>
          </a:p>
        </p:txBody>
      </p:sp>
      <p:sp>
        <p:nvSpPr>
          <p:cNvPr id="63" name="Google Shape;63;p1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285750" indent="-285750">
              <a:spcAft>
                <a:spcPts val="1200"/>
              </a:spcAft>
            </a:pPr>
            <a:r>
              <a:rPr lang="en-US" dirty="0"/>
              <a:t>Input from AISD Advocacy Advisory Committee</a:t>
            </a:r>
          </a:p>
          <a:p>
            <a:pPr marL="285750" indent="-285750">
              <a:spcAft>
                <a:spcPts val="1200"/>
              </a:spcAft>
            </a:pPr>
            <a:r>
              <a:rPr lang="en-US" dirty="0"/>
              <a:t>On-line Survey to Community</a:t>
            </a:r>
          </a:p>
          <a:p>
            <a:pPr marL="285750" indent="-285750">
              <a:spcAft>
                <a:spcPts val="1200"/>
              </a:spcAft>
            </a:pPr>
            <a:r>
              <a:rPr lang="en-US" dirty="0" smtClean="0"/>
              <a:t>June </a:t>
            </a:r>
            <a:r>
              <a:rPr lang="en-US" dirty="0"/>
              <a:t>20, </a:t>
            </a:r>
            <a:r>
              <a:rPr lang="en-US" dirty="0" smtClean="0"/>
              <a:t>2024 - </a:t>
            </a:r>
            <a:r>
              <a:rPr lang="en" dirty="0" smtClean="0"/>
              <a:t>Fair Funding &amp; Recapture Reform priorities adopted</a:t>
            </a:r>
          </a:p>
          <a:p>
            <a:pPr marL="285750" indent="-285750">
              <a:spcAft>
                <a:spcPts val="1200"/>
              </a:spcAft>
            </a:pPr>
            <a:r>
              <a:rPr lang="en" dirty="0" smtClean="0"/>
              <a:t>November 21, 2024 - </a:t>
            </a:r>
            <a:r>
              <a:rPr lang="en-US" dirty="0"/>
              <a:t>Other </a:t>
            </a:r>
            <a:r>
              <a:rPr lang="en-US" dirty="0" smtClean="0"/>
              <a:t>priorities adopted</a:t>
            </a:r>
            <a:endParaRPr lang="en" dirty="0" smtClean="0"/>
          </a:p>
          <a:p>
            <a:pPr marL="0" lvl="0" indent="0" algn="l" rtl="0">
              <a:spcBef>
                <a:spcPts val="0"/>
              </a:spcBef>
              <a:spcAft>
                <a:spcPts val="1200"/>
              </a:spcAft>
              <a:buNone/>
            </a:pP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3"/>
          <p:cNvSpPr txBox="1">
            <a:spLocks noGrp="1"/>
          </p:cNvSpPr>
          <p:nvPr>
            <p:ph type="title"/>
          </p:nvPr>
        </p:nvSpPr>
        <p:spPr>
          <a:xfrm>
            <a:off x="1347700" y="445025"/>
            <a:ext cx="74847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t>Fair Funding</a:t>
            </a:r>
            <a:endParaRPr dirty="0"/>
          </a:p>
        </p:txBody>
      </p:sp>
      <p:sp>
        <p:nvSpPr>
          <p:cNvPr id="69" name="Google Shape;69;p13"/>
          <p:cNvSpPr txBox="1">
            <a:spLocks noGrp="1"/>
          </p:cNvSpPr>
          <p:nvPr>
            <p:ph type="body" idx="1"/>
          </p:nvPr>
        </p:nvSpPr>
        <p:spPr>
          <a:xfrm>
            <a:off x="1347700" y="1152475"/>
            <a:ext cx="6492000" cy="3416400"/>
          </a:xfrm>
          <a:prstGeom prst="rect">
            <a:avLst/>
          </a:prstGeom>
        </p:spPr>
        <p:txBody>
          <a:bodyPr spcFirstLastPara="1" wrap="square" lIns="91425" tIns="91425" rIns="91425" bIns="91425" anchor="t" anchorCtr="0">
            <a:noAutofit/>
          </a:bodyPr>
          <a:lstStyle/>
          <a:p>
            <a:pPr marL="285750" indent="-285750">
              <a:spcAft>
                <a:spcPts val="1200"/>
              </a:spcAft>
            </a:pPr>
            <a:r>
              <a:rPr lang="en-US" dirty="0" smtClean="0"/>
              <a:t>Increase basic allotment; adjust for inflation</a:t>
            </a:r>
          </a:p>
          <a:p>
            <a:pPr marL="285750" indent="-285750">
              <a:spcAft>
                <a:spcPts val="1200"/>
              </a:spcAft>
            </a:pPr>
            <a:r>
              <a:rPr lang="en-US" dirty="0" smtClean="0"/>
              <a:t>Require that recapture dollars be spent on education &amp; end practice of supplanting state’s investment in education with recapture dollars</a:t>
            </a:r>
          </a:p>
          <a:p>
            <a:pPr marL="285750" indent="-285750">
              <a:spcAft>
                <a:spcPts val="1200"/>
              </a:spcAft>
            </a:pPr>
            <a:r>
              <a:rPr lang="en-US" dirty="0" smtClean="0"/>
              <a:t>Study on true cost of education</a:t>
            </a:r>
          </a:p>
          <a:p>
            <a:pPr marL="285750" indent="-285750">
              <a:spcAft>
                <a:spcPts val="1200"/>
              </a:spcAft>
            </a:pPr>
            <a:r>
              <a:rPr lang="en-US" dirty="0" smtClean="0"/>
              <a:t>Update allotments to reflect actual costs of the programs associated with each allotment</a:t>
            </a:r>
          </a:p>
          <a:p>
            <a:pPr marL="285750" indent="-285750">
              <a:spcAft>
                <a:spcPts val="1200"/>
              </a:spcAft>
            </a:pPr>
            <a:r>
              <a:rPr lang="en-US" dirty="0" smtClean="0"/>
              <a:t>Increase special education funding to cover the actual costs of providing </a:t>
            </a:r>
            <a:r>
              <a:rPr lang="en-US" i="1" dirty="0" smtClean="0"/>
              <a:t>services [AISD underfunded by $78,939,630]</a:t>
            </a:r>
          </a:p>
          <a:p>
            <a:pPr marL="285750" indent="-285750">
              <a:spcAft>
                <a:spcPts val="1200"/>
              </a:spcAft>
            </a:pPr>
            <a:r>
              <a:rPr lang="en-US" dirty="0" smtClean="0"/>
              <a:t>Fund schools on basis of enrollment rather than attendance</a:t>
            </a: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Recapture Reform</a:t>
            </a:r>
            <a:endParaRPr lang="en-US" dirty="0"/>
          </a:p>
        </p:txBody>
      </p:sp>
      <p:sp>
        <p:nvSpPr>
          <p:cNvPr id="3" name="Text Placeholder 2"/>
          <p:cNvSpPr>
            <a:spLocks noGrp="1"/>
          </p:cNvSpPr>
          <p:nvPr>
            <p:ph type="body" idx="1"/>
          </p:nvPr>
        </p:nvSpPr>
        <p:spPr/>
        <p:txBody>
          <a:bodyPr/>
          <a:lstStyle/>
          <a:p>
            <a:r>
              <a:rPr lang="en-US" dirty="0" smtClean="0"/>
              <a:t>Factor in the demographics of student population in the formula to determine amount of recapture paid by districts</a:t>
            </a:r>
          </a:p>
          <a:p>
            <a:pPr marL="139700" indent="0">
              <a:buNone/>
            </a:pPr>
            <a:endParaRPr lang="en-US" dirty="0" smtClean="0"/>
          </a:p>
          <a:p>
            <a:r>
              <a:rPr lang="en-US" dirty="0" smtClean="0"/>
              <a:t>Commission study on impact of recapture on housing affordability</a:t>
            </a:r>
          </a:p>
          <a:p>
            <a:pPr marL="139700" indent="0">
              <a:buNone/>
            </a:pPr>
            <a:endParaRPr lang="en-US" dirty="0" smtClean="0"/>
          </a:p>
          <a:p>
            <a:r>
              <a:rPr lang="en-US" dirty="0" smtClean="0"/>
              <a:t>Restore discount for districts that make early recapture payments</a:t>
            </a:r>
          </a:p>
          <a:p>
            <a:pPr marL="139700" indent="0">
              <a:buNone/>
            </a:pPr>
            <a:endParaRPr lang="en-US" dirty="0" smtClean="0"/>
          </a:p>
          <a:p>
            <a:r>
              <a:rPr lang="en-US" dirty="0" smtClean="0"/>
              <a:t>Convert two copper pennies to two golden pennies </a:t>
            </a:r>
            <a:r>
              <a:rPr lang="en-US" i="1" dirty="0" smtClean="0"/>
              <a:t>(golden pennies not subject to recapture)</a:t>
            </a:r>
          </a:p>
          <a:p>
            <a:pPr marL="139700" indent="0">
              <a:buNone/>
            </a:pPr>
            <a:endParaRPr lang="en-US" i="1" dirty="0" smtClean="0"/>
          </a:p>
          <a:p>
            <a:r>
              <a:rPr lang="en-US" dirty="0" smtClean="0"/>
              <a:t>Study to determine whether current system aligns with the original goals when recapture was created in 1983</a:t>
            </a:r>
            <a:endParaRPr lang="en-US" dirty="0"/>
          </a:p>
        </p:txBody>
      </p:sp>
    </p:spTree>
    <p:extLst>
      <p:ext uri="{BB962C8B-B14F-4D97-AF65-F5344CB8AC3E}">
        <p14:creationId xmlns:p14="http://schemas.microsoft.com/office/powerpoint/2010/main" val="21400285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 Accountability for Public Funds</a:t>
            </a:r>
            <a:endParaRPr lang="en-US" dirty="0"/>
          </a:p>
        </p:txBody>
      </p:sp>
      <p:sp>
        <p:nvSpPr>
          <p:cNvPr id="3" name="Text Placeholder 2"/>
          <p:cNvSpPr>
            <a:spLocks noGrp="1"/>
          </p:cNvSpPr>
          <p:nvPr>
            <p:ph type="body" idx="1"/>
          </p:nvPr>
        </p:nvSpPr>
        <p:spPr/>
        <p:txBody>
          <a:bodyPr/>
          <a:lstStyle/>
          <a:p>
            <a:r>
              <a:rPr lang="en-US" dirty="0" smtClean="0"/>
              <a:t>Oppose vouchers, tax credits, taxpayer savings grants and any other programs that divert public tax dollars to privately run schools</a:t>
            </a:r>
          </a:p>
          <a:p>
            <a:pPr marL="114300" indent="0">
              <a:buNone/>
            </a:pPr>
            <a:endParaRPr lang="en-US" dirty="0" smtClean="0"/>
          </a:p>
          <a:p>
            <a:r>
              <a:rPr lang="en-US" dirty="0"/>
              <a:t>Oppose vouchers, tax credits, taxpayer savings grants and any other programs that divert </a:t>
            </a:r>
            <a:r>
              <a:rPr lang="en-US" dirty="0" smtClean="0"/>
              <a:t>public </a:t>
            </a:r>
            <a:r>
              <a:rPr lang="en-US" dirty="0"/>
              <a:t>tax dollars to </a:t>
            </a:r>
            <a:r>
              <a:rPr lang="en-US" dirty="0" smtClean="0"/>
              <a:t>private schools that are exempt from the state and federal accountability and admissions requirements applicable to public schools</a:t>
            </a:r>
            <a:endParaRPr lang="en-US" dirty="0"/>
          </a:p>
          <a:p>
            <a:endParaRPr lang="en-US" dirty="0"/>
          </a:p>
        </p:txBody>
      </p:sp>
    </p:spTree>
    <p:extLst>
      <p:ext uri="{BB962C8B-B14F-4D97-AF65-F5344CB8AC3E}">
        <p14:creationId xmlns:p14="http://schemas.microsoft.com/office/powerpoint/2010/main" val="21047921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Public Accountability for Public </a:t>
            </a:r>
            <a:r>
              <a:rPr lang="en-US" sz="2400" dirty="0" smtClean="0"/>
              <a:t>Funds – Charter Schools</a:t>
            </a:r>
            <a:endParaRPr lang="en-US" sz="2400" dirty="0"/>
          </a:p>
        </p:txBody>
      </p:sp>
      <p:sp>
        <p:nvSpPr>
          <p:cNvPr id="3" name="Text Placeholder 2"/>
          <p:cNvSpPr>
            <a:spLocks noGrp="1"/>
          </p:cNvSpPr>
          <p:nvPr>
            <p:ph type="body" idx="1"/>
          </p:nvPr>
        </p:nvSpPr>
        <p:spPr>
          <a:xfrm>
            <a:off x="1347700" y="1223585"/>
            <a:ext cx="6492000" cy="3345289"/>
          </a:xfrm>
        </p:spPr>
        <p:txBody>
          <a:bodyPr/>
          <a:lstStyle/>
          <a:p>
            <a:r>
              <a:rPr lang="en-US" sz="1600" dirty="0" smtClean="0"/>
              <a:t>Require charter schools to accept students regardless of documented histories of behavioral or attendance concerns</a:t>
            </a:r>
          </a:p>
          <a:p>
            <a:pPr marL="139700" indent="0">
              <a:buNone/>
            </a:pPr>
            <a:endParaRPr lang="en-US" sz="1600" dirty="0" smtClean="0"/>
          </a:p>
          <a:p>
            <a:r>
              <a:rPr lang="en-US" sz="1600" dirty="0" smtClean="0"/>
              <a:t>Provide taxpayers with ample notice and information about prospective charter schools, their expansions, planned location, cost to the state, </a:t>
            </a:r>
            <a:r>
              <a:rPr lang="en-US" sz="1600" dirty="0"/>
              <a:t>a</a:t>
            </a:r>
            <a:r>
              <a:rPr lang="en-US" sz="1600" dirty="0" smtClean="0"/>
              <a:t>cademic and financial records of the school; provide process for community input before charter is approved or expanded</a:t>
            </a:r>
          </a:p>
          <a:p>
            <a:pPr marL="139700" indent="0">
              <a:buNone/>
            </a:pPr>
            <a:endParaRPr lang="en-US" sz="1600" dirty="0" smtClean="0"/>
          </a:p>
          <a:p>
            <a:r>
              <a:rPr lang="en-US" sz="1600" dirty="0" smtClean="0"/>
              <a:t>Authorize the SBOE to exercise veto authority over charter expansions approved by Commissioner of Education</a:t>
            </a:r>
            <a:endParaRPr lang="en-US" sz="1600" dirty="0"/>
          </a:p>
        </p:txBody>
      </p:sp>
    </p:spTree>
    <p:extLst>
      <p:ext uri="{BB962C8B-B14F-4D97-AF65-F5344CB8AC3E}">
        <p14:creationId xmlns:p14="http://schemas.microsoft.com/office/powerpoint/2010/main" val="5740779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Accountability &amp; Assessment</a:t>
            </a:r>
            <a:endParaRPr lang="en-US" dirty="0"/>
          </a:p>
        </p:txBody>
      </p:sp>
      <p:sp>
        <p:nvSpPr>
          <p:cNvPr id="3" name="Text Placeholder 2"/>
          <p:cNvSpPr>
            <a:spLocks noGrp="1"/>
          </p:cNvSpPr>
          <p:nvPr>
            <p:ph type="body" idx="1"/>
          </p:nvPr>
        </p:nvSpPr>
        <p:spPr/>
        <p:txBody>
          <a:bodyPr/>
          <a:lstStyle/>
          <a:p>
            <a:r>
              <a:rPr lang="en-US" dirty="0" smtClean="0"/>
              <a:t>Establish accountability system that looks beyond high-stakes, multiple-choice exams to assessments that have value for students, parents and teachers, as well as flexible measures that local communities value</a:t>
            </a:r>
          </a:p>
          <a:p>
            <a:r>
              <a:rPr lang="en-US" dirty="0" smtClean="0"/>
              <a:t>Mandate a grace period of at least one year in the assignment of campus and district ratings following significant changes to STAAR/end-of/course exams and/or the accountability system</a:t>
            </a:r>
          </a:p>
          <a:p>
            <a:r>
              <a:rPr lang="en-US" dirty="0" smtClean="0"/>
              <a:t>Add a college career military readiness indicator for middle school to the accountability system</a:t>
            </a:r>
          </a:p>
          <a:p>
            <a:endParaRPr lang="en-US" dirty="0"/>
          </a:p>
        </p:txBody>
      </p:sp>
    </p:spTree>
    <p:extLst>
      <p:ext uri="{BB962C8B-B14F-4D97-AF65-F5344CB8AC3E}">
        <p14:creationId xmlns:p14="http://schemas.microsoft.com/office/powerpoint/2010/main" val="9926756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Local Control &amp; Governance</a:t>
            </a:r>
            <a:endParaRPr lang="en-US" dirty="0"/>
          </a:p>
        </p:txBody>
      </p:sp>
      <p:sp>
        <p:nvSpPr>
          <p:cNvPr id="3" name="Text Placeholder 2"/>
          <p:cNvSpPr>
            <a:spLocks noGrp="1"/>
          </p:cNvSpPr>
          <p:nvPr>
            <p:ph type="body" idx="1"/>
          </p:nvPr>
        </p:nvSpPr>
        <p:spPr/>
        <p:txBody>
          <a:bodyPr/>
          <a:lstStyle/>
          <a:p>
            <a:r>
              <a:rPr lang="en-US" dirty="0" smtClean="0"/>
              <a:t>Oppose unfunded mandates &amp; infringements on local control</a:t>
            </a:r>
          </a:p>
          <a:p>
            <a:endParaRPr lang="en-US" dirty="0" smtClean="0"/>
          </a:p>
          <a:p>
            <a:r>
              <a:rPr lang="en-US" dirty="0" smtClean="0"/>
              <a:t>Oppose measures that seek to limit school districts’ ability to have representation before the Legislature, executive branch, and the judicial process</a:t>
            </a:r>
          </a:p>
          <a:p>
            <a:pPr marL="114300" indent="0">
              <a:buNone/>
            </a:pPr>
            <a:endParaRPr lang="en-US" dirty="0" smtClean="0"/>
          </a:p>
          <a:p>
            <a:r>
              <a:rPr lang="en-US" dirty="0" smtClean="0"/>
              <a:t>Oppose legislation regarding bond elections that increases ballot language requirements, limits dates when elections are held, or creates additional requirements for voter-approved tax rate elections and bond elections, such as voter turnout thresholds</a:t>
            </a:r>
            <a:endParaRPr lang="en-US" dirty="0"/>
          </a:p>
        </p:txBody>
      </p:sp>
    </p:spTree>
    <p:extLst>
      <p:ext uri="{BB962C8B-B14F-4D97-AF65-F5344CB8AC3E}">
        <p14:creationId xmlns:p14="http://schemas.microsoft.com/office/powerpoint/2010/main" val="36188534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Parent &amp; Family Involvement</a:t>
            </a:r>
            <a:endParaRPr lang="en-US" dirty="0"/>
          </a:p>
        </p:txBody>
      </p:sp>
      <p:sp>
        <p:nvSpPr>
          <p:cNvPr id="3" name="Text Placeholder 2"/>
          <p:cNvSpPr>
            <a:spLocks noGrp="1"/>
          </p:cNvSpPr>
          <p:nvPr>
            <p:ph type="body" idx="1"/>
          </p:nvPr>
        </p:nvSpPr>
        <p:spPr/>
        <p:txBody>
          <a:bodyPr/>
          <a:lstStyle/>
          <a:p>
            <a:r>
              <a:rPr lang="en-US" sz="1600" dirty="0" smtClean="0"/>
              <a:t>Support the right of families to opt out as the preferred method of supporting a family that objects to materials, lessons, </a:t>
            </a:r>
            <a:r>
              <a:rPr lang="en-US" sz="1600" dirty="0"/>
              <a:t>p</a:t>
            </a:r>
            <a:r>
              <a:rPr lang="en-US" sz="1600" dirty="0" smtClean="0"/>
              <a:t>rograms, events, or other services offered by school</a:t>
            </a:r>
          </a:p>
          <a:p>
            <a:pPr marL="139700" indent="0">
              <a:buNone/>
            </a:pPr>
            <a:endParaRPr lang="en-US" sz="1600" dirty="0" smtClean="0"/>
          </a:p>
          <a:p>
            <a:r>
              <a:rPr lang="en-US" sz="1600" dirty="0" smtClean="0"/>
              <a:t>Oppose measures that would give one or a small number of families control over the resources or information available to other families’ students</a:t>
            </a:r>
            <a:endParaRPr lang="en-US" sz="1600" dirty="0"/>
          </a:p>
        </p:txBody>
      </p:sp>
    </p:spTree>
    <p:extLst>
      <p:ext uri="{BB962C8B-B14F-4D97-AF65-F5344CB8AC3E}">
        <p14:creationId xmlns:p14="http://schemas.microsoft.com/office/powerpoint/2010/main" val="3378680664"/>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138</TotalTime>
  <Words>764</Words>
  <Application>Microsoft Office PowerPoint</Application>
  <PresentationFormat>On-screen Show (16:9)</PresentationFormat>
  <Paragraphs>71</Paragraphs>
  <Slides>13</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Helvetica Neue</vt:lpstr>
      <vt:lpstr>Helvetica Neue Light</vt:lpstr>
      <vt:lpstr>Arial</vt:lpstr>
      <vt:lpstr>Simple Light</vt:lpstr>
      <vt:lpstr>Austin ISD Legislative Priorities</vt:lpstr>
      <vt:lpstr>Adopted by Board of Trustees</vt:lpstr>
      <vt:lpstr>Fair Funding</vt:lpstr>
      <vt:lpstr>Recapture Reform</vt:lpstr>
      <vt:lpstr>Public Accountability for Public Funds</vt:lpstr>
      <vt:lpstr>Public Accountability for Public Funds – Charter Schools</vt:lpstr>
      <vt:lpstr>Accountability &amp; Assessment</vt:lpstr>
      <vt:lpstr>Local Control &amp; Governance</vt:lpstr>
      <vt:lpstr>Parent &amp; Family Involvement</vt:lpstr>
      <vt:lpstr>Security &amp; Safety</vt:lpstr>
      <vt:lpstr>Student Supports</vt:lpstr>
      <vt:lpstr>Teachers</vt:lpstr>
      <vt:lpstr>Bills That Support AISD Priorities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Helvetica Neue Bold</dc:title>
  <dc:creator>Edna Butts</dc:creator>
  <cp:lastModifiedBy>Edna Butts</cp:lastModifiedBy>
  <cp:revision>10</cp:revision>
  <dcterms:modified xsi:type="dcterms:W3CDTF">2024-12-05T20:27:16Z</dcterms:modified>
</cp:coreProperties>
</file>