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4.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8.xml" ContentType="application/vnd.openxmlformats-officedocument.presentationml.notesSlide+xml"/>
  <Override PartName="/ppt/notesSlides/notesSlide9.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10.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11.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12.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ppt/authors.xml" ContentType="application/vnd.ms-powerpoint.author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aveSubsetFonts="1">
  <p:sldMasterIdLst>
    <p:sldMasterId id="2147483648" r:id="rId1"/>
    <p:sldMasterId id="2147483662" r:id="rId2"/>
  </p:sldMasterIdLst>
  <p:notesMasterIdLst>
    <p:notesMasterId r:id="rId21"/>
  </p:notesMasterIdLst>
  <p:handoutMasterIdLst>
    <p:handoutMasterId r:id="rId22"/>
  </p:handoutMasterIdLst>
  <p:sldIdLst>
    <p:sldId id="266" r:id="rId3"/>
    <p:sldId id="641" r:id="rId4"/>
    <p:sldId id="678" r:id="rId5"/>
    <p:sldId id="681" r:id="rId6"/>
    <p:sldId id="650" r:id="rId7"/>
    <p:sldId id="680" r:id="rId8"/>
    <p:sldId id="682" r:id="rId9"/>
    <p:sldId id="679" r:id="rId10"/>
    <p:sldId id="683" r:id="rId11"/>
    <p:sldId id="621" r:id="rId12"/>
    <p:sldId id="267" r:id="rId13"/>
    <p:sldId id="654" r:id="rId14"/>
    <p:sldId id="624" r:id="rId15"/>
    <p:sldId id="676" r:id="rId16"/>
    <p:sldId id="677" r:id="rId17"/>
    <p:sldId id="684" r:id="rId18"/>
    <p:sldId id="675" r:id="rId19"/>
    <p:sldId id="276" r:id="rId2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BD1B0481-943B-8F91-C36D-165E0C780533}" name="Ross, Alison" initials="RA" userId="S::Alison.Ross@austintexas.gov::6cbc2670-ef7e-4c4b-8c74-7d961b08909e" providerId="AD"/>
  <p188:author id="{0BEC098D-744C-BD9A-01D4-B6B9C605D007}" name="Acosta, Gladys" initials="AG" userId="S::gladys.acosta@austintexas.gov::76d3fa9a-09d4-40c6-bc59-1c5aeeabcaa1"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8ACAC"/>
    <a:srgbClr val="1A76BA"/>
    <a:srgbClr val="008000"/>
    <a:srgbClr val="17507F"/>
    <a:srgbClr val="30298B"/>
    <a:srgbClr val="4472C4"/>
    <a:srgbClr val="33993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4B204D4-559A-77FE-F5D5-858D4E154735}" v="1" dt="2024-12-02T17:19:07.948"/>
    <p1510:client id="{A39EAF68-69DC-4184-ADF0-A18F11DA76D8}" v="1325" dt="2024-11-30T18:00:31.027"/>
    <p1510:client id="{D91C0F18-D296-6180-9724-FC2C5EFE4902}" v="89" dt="2024-12-02T17:50:30.165"/>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9" d="100"/>
          <a:sy n="109" d="100"/>
        </p:scale>
        <p:origin x="126" y="1122"/>
      </p:cViewPr>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ableStyles" Target="tableStyles.xml"/><Relationship Id="rId3" Type="http://schemas.openxmlformats.org/officeDocument/2006/relationships/slide" Target="slides/slide1.xml"/><Relationship Id="rId21" Type="http://schemas.openxmlformats.org/officeDocument/2006/relationships/notesMaster" Target="notesMasters/notes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presProps" Target="presProps.xml"/><Relationship Id="rId28" Type="http://schemas.microsoft.com/office/2018/10/relationships/authors" Target="author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handoutMaster" Target="handoutMasters/handoutMaster1.xml"/><Relationship Id="rId27" Type="http://schemas.microsoft.com/office/2015/10/relationships/revisionInfo" Target="revisionInfo.xml"/></Relationships>
</file>

<file path=ppt/diagrams/colors1.xml><?xml version="1.0" encoding="utf-8"?>
<dgm:colorsDef xmlns:dgm="http://schemas.openxmlformats.org/drawingml/2006/diagram" xmlns:a="http://schemas.openxmlformats.org/drawingml/2006/main" uniqueId="urn:microsoft.com/office/officeart/2005/8/colors/accent1_4">
  <dgm:title val=""/>
  <dgm:desc val=""/>
  <dgm:catLst>
    <dgm:cat type="accent1" pri="11400"/>
  </dgm:catLst>
  <dgm:styleLbl name="node0">
    <dgm:fillClrLst meth="cycle">
      <a:schemeClr val="accent1">
        <a:shade val="60000"/>
      </a:schemeClr>
    </dgm:fillClrLst>
    <dgm:linClrLst meth="repeat">
      <a:schemeClr val="lt1"/>
    </dgm:linClrLst>
    <dgm:effectClrLst/>
    <dgm:txLinClrLst/>
    <dgm:txFillClrLst/>
    <dgm:txEffectClrLst/>
  </dgm:styleLbl>
  <dgm:styleLbl name="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alignNode1">
    <dgm:fillClrLst meth="cycle">
      <a:schemeClr val="accent1">
        <a:shade val="50000"/>
      </a:schemeClr>
      <a:schemeClr val="accent1">
        <a:tint val="55000"/>
      </a:schemeClr>
    </dgm:fillClrLst>
    <dgm:linClrLst meth="cycle">
      <a:schemeClr val="accent1">
        <a:shade val="50000"/>
      </a:schemeClr>
      <a:schemeClr val="accent1">
        <a:tint val="55000"/>
      </a:schemeClr>
    </dgm:linClrLst>
    <dgm:effectClrLst/>
    <dgm:txLinClrLst/>
    <dgm:txFillClrLst/>
    <dgm:txEffectClrLst/>
  </dgm:styleLbl>
  <dgm:styleLbl name="ln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vennNode1">
    <dgm:fillClrLst meth="cycle">
      <a:schemeClr val="accent1">
        <a:shade val="80000"/>
        <a:alpha val="50000"/>
      </a:schemeClr>
      <a:schemeClr val="accent1">
        <a:tint val="50000"/>
        <a:alpha val="50000"/>
      </a:schemeClr>
    </dgm:fillClrLst>
    <dgm:linClrLst meth="repeat">
      <a:schemeClr val="lt1"/>
    </dgm:linClrLst>
    <dgm:effectClrLst/>
    <dgm:txLinClrLst/>
    <dgm:txFillClrLst/>
    <dgm:txEffectClrLst/>
  </dgm:styleLbl>
  <dgm:styleLbl name="node2">
    <dgm:fillClrLst>
      <a:schemeClr val="accent1">
        <a:shade val="80000"/>
      </a:schemeClr>
    </dgm:fillClrLst>
    <dgm:linClrLst meth="repeat">
      <a:schemeClr val="lt1"/>
    </dgm:linClrLst>
    <dgm:effectClrLst/>
    <dgm:txLinClrLst/>
    <dgm:txFillClrLst/>
    <dgm:txEffectClrLst/>
  </dgm:styleLbl>
  <dgm:styleLbl name="node3">
    <dgm:fillClrLst>
      <a:schemeClr val="accent1">
        <a:tint val="99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f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b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sibTrans1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0000"/>
      </a:schemeClr>
    </dgm:fillClrLst>
    <dgm:linClrLst meth="repeat">
      <a:schemeClr val="lt1"/>
    </dgm:linClrLst>
    <dgm:effectClrLst/>
    <dgm:txLinClrLst/>
    <dgm:txFillClrLst/>
    <dgm:txEffectClrLst/>
  </dgm:styleLbl>
  <dgm:styleLbl name="asst3">
    <dgm:fillClrLst>
      <a:schemeClr val="accent1">
        <a:tint val="70000"/>
      </a:schemeClr>
    </dgm:fillClrLst>
    <dgm:linClrLst meth="repeat">
      <a:schemeClr val="lt1"/>
    </dgm:linClrLst>
    <dgm:effectClrLst/>
    <dgm:txLinClrLst/>
    <dgm:txFillClrLst/>
    <dgm:txEffectClrLst/>
  </dgm:styleLbl>
  <dgm:styleLbl name="asst4">
    <dgm:fillClrLst>
      <a:schemeClr val="accent1">
        <a:tint val="5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align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bgAccFollowNode1">
    <dgm:fillClrLst meth="repeat">
      <a:schemeClr val="accent1">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55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4">
  <dgm:title val=""/>
  <dgm:desc val=""/>
  <dgm:catLst>
    <dgm:cat type="accent1" pri="11400"/>
  </dgm:catLst>
  <dgm:styleLbl name="node0">
    <dgm:fillClrLst meth="cycle">
      <a:schemeClr val="accent1">
        <a:shade val="60000"/>
      </a:schemeClr>
    </dgm:fillClrLst>
    <dgm:linClrLst meth="repeat">
      <a:schemeClr val="lt1"/>
    </dgm:linClrLst>
    <dgm:effectClrLst/>
    <dgm:txLinClrLst/>
    <dgm:txFillClrLst/>
    <dgm:txEffectClrLst/>
  </dgm:styleLbl>
  <dgm:styleLbl name="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alignNode1">
    <dgm:fillClrLst meth="cycle">
      <a:schemeClr val="accent1">
        <a:shade val="50000"/>
      </a:schemeClr>
      <a:schemeClr val="accent1">
        <a:tint val="55000"/>
      </a:schemeClr>
    </dgm:fillClrLst>
    <dgm:linClrLst meth="cycle">
      <a:schemeClr val="accent1">
        <a:shade val="50000"/>
      </a:schemeClr>
      <a:schemeClr val="accent1">
        <a:tint val="55000"/>
      </a:schemeClr>
    </dgm:linClrLst>
    <dgm:effectClrLst/>
    <dgm:txLinClrLst/>
    <dgm:txFillClrLst/>
    <dgm:txEffectClrLst/>
  </dgm:styleLbl>
  <dgm:styleLbl name="ln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vennNode1">
    <dgm:fillClrLst meth="cycle">
      <a:schemeClr val="accent1">
        <a:shade val="80000"/>
        <a:alpha val="50000"/>
      </a:schemeClr>
      <a:schemeClr val="accent1">
        <a:tint val="50000"/>
        <a:alpha val="50000"/>
      </a:schemeClr>
    </dgm:fillClrLst>
    <dgm:linClrLst meth="repeat">
      <a:schemeClr val="lt1"/>
    </dgm:linClrLst>
    <dgm:effectClrLst/>
    <dgm:txLinClrLst/>
    <dgm:txFillClrLst/>
    <dgm:txEffectClrLst/>
  </dgm:styleLbl>
  <dgm:styleLbl name="node2">
    <dgm:fillClrLst>
      <a:schemeClr val="accent1">
        <a:shade val="80000"/>
      </a:schemeClr>
    </dgm:fillClrLst>
    <dgm:linClrLst meth="repeat">
      <a:schemeClr val="lt1"/>
    </dgm:linClrLst>
    <dgm:effectClrLst/>
    <dgm:txLinClrLst/>
    <dgm:txFillClrLst/>
    <dgm:txEffectClrLst/>
  </dgm:styleLbl>
  <dgm:styleLbl name="node3">
    <dgm:fillClrLst>
      <a:schemeClr val="accent1">
        <a:tint val="99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f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b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sibTrans1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0000"/>
      </a:schemeClr>
    </dgm:fillClrLst>
    <dgm:linClrLst meth="repeat">
      <a:schemeClr val="lt1"/>
    </dgm:linClrLst>
    <dgm:effectClrLst/>
    <dgm:txLinClrLst/>
    <dgm:txFillClrLst/>
    <dgm:txEffectClrLst/>
  </dgm:styleLbl>
  <dgm:styleLbl name="asst3">
    <dgm:fillClrLst>
      <a:schemeClr val="accent1">
        <a:tint val="70000"/>
      </a:schemeClr>
    </dgm:fillClrLst>
    <dgm:linClrLst meth="repeat">
      <a:schemeClr val="lt1"/>
    </dgm:linClrLst>
    <dgm:effectClrLst/>
    <dgm:txLinClrLst/>
    <dgm:txFillClrLst/>
    <dgm:txEffectClrLst/>
  </dgm:styleLbl>
  <dgm:styleLbl name="asst4">
    <dgm:fillClrLst>
      <a:schemeClr val="accent1">
        <a:tint val="5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align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bgAccFollowNode1">
    <dgm:fillClrLst meth="repeat">
      <a:schemeClr val="accent1">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55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4">
  <dgm:title val=""/>
  <dgm:desc val=""/>
  <dgm:catLst>
    <dgm:cat type="accent1" pri="11400"/>
  </dgm:catLst>
  <dgm:styleLbl name="node0">
    <dgm:fillClrLst meth="cycle">
      <a:schemeClr val="accent1">
        <a:shade val="60000"/>
      </a:schemeClr>
    </dgm:fillClrLst>
    <dgm:linClrLst meth="repeat">
      <a:schemeClr val="lt1"/>
    </dgm:linClrLst>
    <dgm:effectClrLst/>
    <dgm:txLinClrLst/>
    <dgm:txFillClrLst/>
    <dgm:txEffectClrLst/>
  </dgm:styleLbl>
  <dgm:styleLbl name="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alignNode1">
    <dgm:fillClrLst meth="cycle">
      <a:schemeClr val="accent1">
        <a:shade val="50000"/>
      </a:schemeClr>
      <a:schemeClr val="accent1">
        <a:tint val="55000"/>
      </a:schemeClr>
    </dgm:fillClrLst>
    <dgm:linClrLst meth="cycle">
      <a:schemeClr val="accent1">
        <a:shade val="50000"/>
      </a:schemeClr>
      <a:schemeClr val="accent1">
        <a:tint val="55000"/>
      </a:schemeClr>
    </dgm:linClrLst>
    <dgm:effectClrLst/>
    <dgm:txLinClrLst/>
    <dgm:txFillClrLst/>
    <dgm:txEffectClrLst/>
  </dgm:styleLbl>
  <dgm:styleLbl name="ln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vennNode1">
    <dgm:fillClrLst meth="cycle">
      <a:schemeClr val="accent1">
        <a:shade val="80000"/>
        <a:alpha val="50000"/>
      </a:schemeClr>
      <a:schemeClr val="accent1">
        <a:tint val="50000"/>
        <a:alpha val="50000"/>
      </a:schemeClr>
    </dgm:fillClrLst>
    <dgm:linClrLst meth="repeat">
      <a:schemeClr val="lt1"/>
    </dgm:linClrLst>
    <dgm:effectClrLst/>
    <dgm:txLinClrLst/>
    <dgm:txFillClrLst/>
    <dgm:txEffectClrLst/>
  </dgm:styleLbl>
  <dgm:styleLbl name="node2">
    <dgm:fillClrLst>
      <a:schemeClr val="accent1">
        <a:shade val="80000"/>
      </a:schemeClr>
    </dgm:fillClrLst>
    <dgm:linClrLst meth="repeat">
      <a:schemeClr val="lt1"/>
    </dgm:linClrLst>
    <dgm:effectClrLst/>
    <dgm:txLinClrLst/>
    <dgm:txFillClrLst/>
    <dgm:txEffectClrLst/>
  </dgm:styleLbl>
  <dgm:styleLbl name="node3">
    <dgm:fillClrLst>
      <a:schemeClr val="accent1">
        <a:tint val="99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f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b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sibTrans1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0000"/>
      </a:schemeClr>
    </dgm:fillClrLst>
    <dgm:linClrLst meth="repeat">
      <a:schemeClr val="lt1"/>
    </dgm:linClrLst>
    <dgm:effectClrLst/>
    <dgm:txLinClrLst/>
    <dgm:txFillClrLst/>
    <dgm:txEffectClrLst/>
  </dgm:styleLbl>
  <dgm:styleLbl name="asst3">
    <dgm:fillClrLst>
      <a:schemeClr val="accent1">
        <a:tint val="70000"/>
      </a:schemeClr>
    </dgm:fillClrLst>
    <dgm:linClrLst meth="repeat">
      <a:schemeClr val="lt1"/>
    </dgm:linClrLst>
    <dgm:effectClrLst/>
    <dgm:txLinClrLst/>
    <dgm:txFillClrLst/>
    <dgm:txEffectClrLst/>
  </dgm:styleLbl>
  <dgm:styleLbl name="asst4">
    <dgm:fillClrLst>
      <a:schemeClr val="accent1">
        <a:tint val="5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align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bgAccFollowNode1">
    <dgm:fillClrLst meth="repeat">
      <a:schemeClr val="accent1">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55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4">
  <dgm:title val=""/>
  <dgm:desc val=""/>
  <dgm:catLst>
    <dgm:cat type="accent1" pri="11400"/>
  </dgm:catLst>
  <dgm:styleLbl name="node0">
    <dgm:fillClrLst meth="cycle">
      <a:schemeClr val="accent1">
        <a:shade val="60000"/>
      </a:schemeClr>
    </dgm:fillClrLst>
    <dgm:linClrLst meth="repeat">
      <a:schemeClr val="lt1"/>
    </dgm:linClrLst>
    <dgm:effectClrLst/>
    <dgm:txLinClrLst/>
    <dgm:txFillClrLst/>
    <dgm:txEffectClrLst/>
  </dgm:styleLbl>
  <dgm:styleLbl name="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alignNode1">
    <dgm:fillClrLst meth="cycle">
      <a:schemeClr val="accent1">
        <a:shade val="50000"/>
      </a:schemeClr>
      <a:schemeClr val="accent1">
        <a:tint val="55000"/>
      </a:schemeClr>
    </dgm:fillClrLst>
    <dgm:linClrLst meth="cycle">
      <a:schemeClr val="accent1">
        <a:shade val="50000"/>
      </a:schemeClr>
      <a:schemeClr val="accent1">
        <a:tint val="55000"/>
      </a:schemeClr>
    </dgm:linClrLst>
    <dgm:effectClrLst/>
    <dgm:txLinClrLst/>
    <dgm:txFillClrLst/>
    <dgm:txEffectClrLst/>
  </dgm:styleLbl>
  <dgm:styleLbl name="ln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vennNode1">
    <dgm:fillClrLst meth="cycle">
      <a:schemeClr val="accent1">
        <a:shade val="80000"/>
        <a:alpha val="50000"/>
      </a:schemeClr>
      <a:schemeClr val="accent1">
        <a:tint val="50000"/>
        <a:alpha val="50000"/>
      </a:schemeClr>
    </dgm:fillClrLst>
    <dgm:linClrLst meth="repeat">
      <a:schemeClr val="lt1"/>
    </dgm:linClrLst>
    <dgm:effectClrLst/>
    <dgm:txLinClrLst/>
    <dgm:txFillClrLst/>
    <dgm:txEffectClrLst/>
  </dgm:styleLbl>
  <dgm:styleLbl name="node2">
    <dgm:fillClrLst>
      <a:schemeClr val="accent1">
        <a:shade val="80000"/>
      </a:schemeClr>
    </dgm:fillClrLst>
    <dgm:linClrLst meth="repeat">
      <a:schemeClr val="lt1"/>
    </dgm:linClrLst>
    <dgm:effectClrLst/>
    <dgm:txLinClrLst/>
    <dgm:txFillClrLst/>
    <dgm:txEffectClrLst/>
  </dgm:styleLbl>
  <dgm:styleLbl name="node3">
    <dgm:fillClrLst>
      <a:schemeClr val="accent1">
        <a:tint val="99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f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b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sibTrans1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0000"/>
      </a:schemeClr>
    </dgm:fillClrLst>
    <dgm:linClrLst meth="repeat">
      <a:schemeClr val="lt1"/>
    </dgm:linClrLst>
    <dgm:effectClrLst/>
    <dgm:txLinClrLst/>
    <dgm:txFillClrLst/>
    <dgm:txEffectClrLst/>
  </dgm:styleLbl>
  <dgm:styleLbl name="asst3">
    <dgm:fillClrLst>
      <a:schemeClr val="accent1">
        <a:tint val="70000"/>
      </a:schemeClr>
    </dgm:fillClrLst>
    <dgm:linClrLst meth="repeat">
      <a:schemeClr val="lt1"/>
    </dgm:linClrLst>
    <dgm:effectClrLst/>
    <dgm:txLinClrLst/>
    <dgm:txFillClrLst/>
    <dgm:txEffectClrLst/>
  </dgm:styleLbl>
  <dgm:styleLbl name="asst4">
    <dgm:fillClrLst>
      <a:schemeClr val="accent1">
        <a:tint val="5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align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bgAccFollowNode1">
    <dgm:fillClrLst meth="repeat">
      <a:schemeClr val="accent1">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55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11E3A6C-3DAE-472D-8452-12EADB023A4B}" type="doc">
      <dgm:prSet loTypeId="urn:microsoft.com/office/officeart/2016/7/layout/LinearBlockProcessNumbered" loCatId="process" qsTypeId="urn:microsoft.com/office/officeart/2005/8/quickstyle/simple2" qsCatId="simple" csTypeId="urn:microsoft.com/office/officeart/2005/8/colors/accent1_4" csCatId="accent1" phldr="1"/>
      <dgm:spPr/>
      <dgm:t>
        <a:bodyPr/>
        <a:lstStyle/>
        <a:p>
          <a:endParaRPr lang="en-US"/>
        </a:p>
      </dgm:t>
    </dgm:pt>
    <dgm:pt modelId="{43A5D346-898B-4AB5-8105-4477C6ABF845}">
      <dgm:prSet custT="1"/>
      <dgm:spPr/>
      <dgm:t>
        <a:bodyPr/>
        <a:lstStyle/>
        <a:p>
          <a:pPr>
            <a:lnSpc>
              <a:spcPct val="100000"/>
            </a:lnSpc>
            <a:spcAft>
              <a:spcPts val="0"/>
            </a:spcAft>
          </a:pPr>
          <a:r>
            <a:rPr lang="en-US" sz="2000" b="1">
              <a:latin typeface="Aptos" panose="020B0004020202020204" pitchFamily="34" charset="0"/>
            </a:rPr>
            <a:t>Legislative Agendas  Overview &amp; Process</a:t>
          </a:r>
          <a:endParaRPr lang="en-US" sz="2000">
            <a:latin typeface="Aptos" panose="020B0004020202020204" pitchFamily="34" charset="0"/>
          </a:endParaRPr>
        </a:p>
      </dgm:t>
    </dgm:pt>
    <dgm:pt modelId="{5BCD6C3C-7CA2-428C-8ADF-5F34EA375E41}" type="parTrans" cxnId="{D9574A8C-AD8E-4721-B543-F193A9D60E7C}">
      <dgm:prSet/>
      <dgm:spPr/>
      <dgm:t>
        <a:bodyPr/>
        <a:lstStyle/>
        <a:p>
          <a:endParaRPr lang="en-US"/>
        </a:p>
      </dgm:t>
    </dgm:pt>
    <dgm:pt modelId="{56E75847-A9C4-42E9-BEB9-F400EC306C94}" type="sibTrans" cxnId="{D9574A8C-AD8E-4721-B543-F193A9D60E7C}">
      <dgm:prSet phldrT="01" phldr="0"/>
      <dgm:spPr/>
      <dgm:t>
        <a:bodyPr/>
        <a:lstStyle/>
        <a:p>
          <a:r>
            <a:rPr lang="en-US">
              <a:latin typeface="Aptos" panose="020B0004020202020204" pitchFamily="34" charset="0"/>
            </a:rPr>
            <a:t>01</a:t>
          </a:r>
        </a:p>
      </dgm:t>
    </dgm:pt>
    <dgm:pt modelId="{5E71FCCE-150D-4B57-911C-D3577FB2CC03}">
      <dgm:prSet custT="1"/>
      <dgm:spPr/>
      <dgm:t>
        <a:bodyPr/>
        <a:lstStyle/>
        <a:p>
          <a:pPr>
            <a:lnSpc>
              <a:spcPct val="100000"/>
            </a:lnSpc>
            <a:spcAft>
              <a:spcPts val="0"/>
            </a:spcAft>
          </a:pPr>
          <a:r>
            <a:rPr lang="en-US" sz="2000" b="1">
              <a:latin typeface="Aptos" panose="020B0004020202020204" pitchFamily="34" charset="0"/>
            </a:rPr>
            <a:t>DRAFT </a:t>
          </a:r>
        </a:p>
        <a:p>
          <a:pPr>
            <a:lnSpc>
              <a:spcPct val="100000"/>
            </a:lnSpc>
            <a:spcAft>
              <a:spcPts val="0"/>
            </a:spcAft>
          </a:pPr>
          <a:r>
            <a:rPr lang="en-US" sz="2000" b="1">
              <a:latin typeface="Aptos" panose="020B0004020202020204" pitchFamily="34" charset="0"/>
            </a:rPr>
            <a:t>State Legislative Program</a:t>
          </a:r>
          <a:endParaRPr lang="en-US" sz="2000">
            <a:latin typeface="Aptos" panose="020B0004020202020204" pitchFamily="34" charset="0"/>
          </a:endParaRPr>
        </a:p>
      </dgm:t>
    </dgm:pt>
    <dgm:pt modelId="{A7B70E0A-036D-4EC9-94B0-B1E0C57CF975}" type="parTrans" cxnId="{7FA08AF6-1CD0-44C3-9085-C0491931C7C9}">
      <dgm:prSet/>
      <dgm:spPr/>
      <dgm:t>
        <a:bodyPr/>
        <a:lstStyle/>
        <a:p>
          <a:endParaRPr lang="en-US"/>
        </a:p>
      </dgm:t>
    </dgm:pt>
    <dgm:pt modelId="{8D13038C-A50F-4C3C-AE6D-736D4554A586}" type="sibTrans" cxnId="{7FA08AF6-1CD0-44C3-9085-C0491931C7C9}">
      <dgm:prSet phldrT="02" phldr="0"/>
      <dgm:spPr/>
      <dgm:t>
        <a:bodyPr/>
        <a:lstStyle/>
        <a:p>
          <a:r>
            <a:rPr lang="en-US">
              <a:latin typeface="Aptos" panose="020B0004020202020204" pitchFamily="34" charset="0"/>
            </a:rPr>
            <a:t>02</a:t>
          </a:r>
        </a:p>
      </dgm:t>
    </dgm:pt>
    <dgm:pt modelId="{9C24BCD4-FE2E-42BC-B2B5-E7E0603DA8B3}">
      <dgm:prSet custT="1"/>
      <dgm:spPr/>
      <dgm:t>
        <a:bodyPr/>
        <a:lstStyle/>
        <a:p>
          <a:pPr>
            <a:lnSpc>
              <a:spcPct val="100000"/>
            </a:lnSpc>
            <a:spcAft>
              <a:spcPts val="0"/>
            </a:spcAft>
          </a:pPr>
          <a:r>
            <a:rPr lang="en-US" sz="2000" b="1">
              <a:latin typeface="Aptos" panose="020B0004020202020204" pitchFamily="34" charset="0"/>
            </a:rPr>
            <a:t>DRAFT Federal Legislative Program </a:t>
          </a:r>
          <a:endParaRPr lang="en-US" sz="2000">
            <a:latin typeface="Aptos" panose="020B0004020202020204" pitchFamily="34" charset="0"/>
          </a:endParaRPr>
        </a:p>
      </dgm:t>
    </dgm:pt>
    <dgm:pt modelId="{B9193738-EFEF-4C46-8DB5-D74A0CF1DCFD}" type="parTrans" cxnId="{BAF85F08-B0C1-4189-8922-D96900616EF4}">
      <dgm:prSet/>
      <dgm:spPr/>
      <dgm:t>
        <a:bodyPr/>
        <a:lstStyle/>
        <a:p>
          <a:endParaRPr lang="en-US"/>
        </a:p>
      </dgm:t>
    </dgm:pt>
    <dgm:pt modelId="{C4CA28AD-1A11-4D71-96B3-88D385750D07}" type="sibTrans" cxnId="{BAF85F08-B0C1-4189-8922-D96900616EF4}">
      <dgm:prSet phldrT="03" phldr="0"/>
      <dgm:spPr/>
      <dgm:t>
        <a:bodyPr/>
        <a:lstStyle/>
        <a:p>
          <a:r>
            <a:rPr lang="en-US">
              <a:latin typeface="Aptos" panose="020B0004020202020204" pitchFamily="34" charset="0"/>
            </a:rPr>
            <a:t>03</a:t>
          </a:r>
        </a:p>
      </dgm:t>
    </dgm:pt>
    <dgm:pt modelId="{6CB78596-B78E-4F3E-AA30-1F18FAF00D3D}">
      <dgm:prSet custT="1"/>
      <dgm:spPr/>
      <dgm:t>
        <a:bodyPr/>
        <a:lstStyle/>
        <a:p>
          <a:pPr>
            <a:lnSpc>
              <a:spcPct val="100000"/>
            </a:lnSpc>
            <a:spcAft>
              <a:spcPts val="0"/>
            </a:spcAft>
          </a:pPr>
          <a:r>
            <a:rPr lang="en-US" sz="2000" b="1">
              <a:latin typeface="Aptos" panose="020B0004020202020204" pitchFamily="34" charset="0"/>
            </a:rPr>
            <a:t>Legislative Team </a:t>
          </a:r>
          <a:endParaRPr lang="en-US" sz="2000">
            <a:latin typeface="Aptos" panose="020B0004020202020204" pitchFamily="34" charset="0"/>
          </a:endParaRPr>
        </a:p>
      </dgm:t>
    </dgm:pt>
    <dgm:pt modelId="{EB02A4A1-CE89-4BC6-818E-02315D3795A4}" type="parTrans" cxnId="{812E3BF6-5C05-4B41-BF03-7CA0CA584877}">
      <dgm:prSet/>
      <dgm:spPr/>
      <dgm:t>
        <a:bodyPr/>
        <a:lstStyle/>
        <a:p>
          <a:endParaRPr lang="en-US"/>
        </a:p>
      </dgm:t>
    </dgm:pt>
    <dgm:pt modelId="{87A5F73F-A09B-488D-8999-36A07E2A9AEF}" type="sibTrans" cxnId="{812E3BF6-5C05-4B41-BF03-7CA0CA584877}">
      <dgm:prSet phldrT="04" phldr="0"/>
      <dgm:spPr/>
      <dgm:t>
        <a:bodyPr/>
        <a:lstStyle/>
        <a:p>
          <a:r>
            <a:rPr lang="en-US">
              <a:latin typeface="Aptos" panose="020B0004020202020204" pitchFamily="34" charset="0"/>
            </a:rPr>
            <a:t>04</a:t>
          </a:r>
        </a:p>
      </dgm:t>
    </dgm:pt>
    <dgm:pt modelId="{76FC54A2-C307-470A-AB3B-B213DD7991E7}">
      <dgm:prSet custT="1"/>
      <dgm:spPr/>
      <dgm:t>
        <a:bodyPr/>
        <a:lstStyle/>
        <a:p>
          <a:pPr>
            <a:lnSpc>
              <a:spcPct val="100000"/>
            </a:lnSpc>
            <a:spcAft>
              <a:spcPts val="0"/>
            </a:spcAft>
          </a:pPr>
          <a:r>
            <a:rPr lang="en-US" sz="2000" b="1">
              <a:solidFill>
                <a:srgbClr val="FFC000"/>
              </a:solidFill>
              <a:latin typeface="Aptos" panose="020B0004020202020204" pitchFamily="34" charset="0"/>
            </a:rPr>
            <a:t>Next Steps</a:t>
          </a:r>
        </a:p>
      </dgm:t>
    </dgm:pt>
    <dgm:pt modelId="{0A681380-3553-4745-A22A-521B909A0345}" type="parTrans" cxnId="{6095EBEC-1571-4131-87F1-A0041A43F4A3}">
      <dgm:prSet/>
      <dgm:spPr/>
      <dgm:t>
        <a:bodyPr/>
        <a:lstStyle/>
        <a:p>
          <a:endParaRPr lang="en-US"/>
        </a:p>
      </dgm:t>
    </dgm:pt>
    <dgm:pt modelId="{34530ABD-BFEE-47D6-88A1-C8114F42E8FE}" type="sibTrans" cxnId="{6095EBEC-1571-4131-87F1-A0041A43F4A3}">
      <dgm:prSet phldrT="05" phldr="0"/>
      <dgm:spPr/>
      <dgm:t>
        <a:bodyPr/>
        <a:lstStyle/>
        <a:p>
          <a:r>
            <a:rPr lang="en-US">
              <a:latin typeface="Aptos" panose="020B0004020202020204" pitchFamily="34" charset="0"/>
            </a:rPr>
            <a:t>05</a:t>
          </a:r>
        </a:p>
      </dgm:t>
    </dgm:pt>
    <dgm:pt modelId="{759BE824-DDC1-46E3-B0D3-9EF619DBBD9A}" type="pres">
      <dgm:prSet presAssocID="{D11E3A6C-3DAE-472D-8452-12EADB023A4B}" presName="Name0" presStyleCnt="0">
        <dgm:presLayoutVars>
          <dgm:animLvl val="lvl"/>
          <dgm:resizeHandles val="exact"/>
        </dgm:presLayoutVars>
      </dgm:prSet>
      <dgm:spPr/>
      <dgm:t>
        <a:bodyPr/>
        <a:lstStyle/>
        <a:p>
          <a:endParaRPr lang="en-US"/>
        </a:p>
      </dgm:t>
    </dgm:pt>
    <dgm:pt modelId="{27820D2B-BC41-43CE-BF97-D60791E96695}" type="pres">
      <dgm:prSet presAssocID="{43A5D346-898B-4AB5-8105-4477C6ABF845}" presName="compositeNode" presStyleCnt="0">
        <dgm:presLayoutVars>
          <dgm:bulletEnabled val="1"/>
        </dgm:presLayoutVars>
      </dgm:prSet>
      <dgm:spPr/>
    </dgm:pt>
    <dgm:pt modelId="{2C89F8A4-100D-4CF6-9419-9ED54BA13EFA}" type="pres">
      <dgm:prSet presAssocID="{43A5D346-898B-4AB5-8105-4477C6ABF845}" presName="bgRect" presStyleLbl="alignNode1" presStyleIdx="0" presStyleCnt="5"/>
      <dgm:spPr>
        <a:prstGeom prst="roundRect">
          <a:avLst/>
        </a:prstGeom>
      </dgm:spPr>
      <dgm:t>
        <a:bodyPr/>
        <a:lstStyle/>
        <a:p>
          <a:endParaRPr lang="en-US"/>
        </a:p>
      </dgm:t>
    </dgm:pt>
    <dgm:pt modelId="{30029AC7-35C7-4F32-AFF9-9A2F3ECD8B36}" type="pres">
      <dgm:prSet presAssocID="{56E75847-A9C4-42E9-BEB9-F400EC306C94}" presName="sibTransNodeRect" presStyleLbl="alignNode1" presStyleIdx="0" presStyleCnt="5">
        <dgm:presLayoutVars>
          <dgm:chMax val="0"/>
          <dgm:bulletEnabled val="1"/>
        </dgm:presLayoutVars>
      </dgm:prSet>
      <dgm:spPr>
        <a:prstGeom prst="roundRect">
          <a:avLst/>
        </a:prstGeom>
      </dgm:spPr>
      <dgm:t>
        <a:bodyPr/>
        <a:lstStyle/>
        <a:p>
          <a:endParaRPr lang="en-US"/>
        </a:p>
      </dgm:t>
    </dgm:pt>
    <dgm:pt modelId="{B0C719E5-36C0-420C-9AD2-08A1A701BF87}" type="pres">
      <dgm:prSet presAssocID="{43A5D346-898B-4AB5-8105-4477C6ABF845}" presName="nodeRect" presStyleLbl="alignNode1" presStyleIdx="0" presStyleCnt="5">
        <dgm:presLayoutVars>
          <dgm:bulletEnabled val="1"/>
        </dgm:presLayoutVars>
      </dgm:prSet>
      <dgm:spPr>
        <a:prstGeom prst="roundRect">
          <a:avLst/>
        </a:prstGeom>
      </dgm:spPr>
      <dgm:t>
        <a:bodyPr/>
        <a:lstStyle/>
        <a:p>
          <a:endParaRPr lang="en-US"/>
        </a:p>
      </dgm:t>
    </dgm:pt>
    <dgm:pt modelId="{D3E971C4-50E4-43E9-A7CA-56F9405FF4DE}" type="pres">
      <dgm:prSet presAssocID="{56E75847-A9C4-42E9-BEB9-F400EC306C94}" presName="sibTrans" presStyleCnt="0"/>
      <dgm:spPr/>
    </dgm:pt>
    <dgm:pt modelId="{EAD7BE09-2480-40EF-9EA7-1A2A10E38554}" type="pres">
      <dgm:prSet presAssocID="{5E71FCCE-150D-4B57-911C-D3577FB2CC03}" presName="compositeNode" presStyleCnt="0">
        <dgm:presLayoutVars>
          <dgm:bulletEnabled val="1"/>
        </dgm:presLayoutVars>
      </dgm:prSet>
      <dgm:spPr/>
    </dgm:pt>
    <dgm:pt modelId="{384C1301-E8C6-420B-B5C0-F17BF3C30653}" type="pres">
      <dgm:prSet presAssocID="{5E71FCCE-150D-4B57-911C-D3577FB2CC03}" presName="bgRect" presStyleLbl="alignNode1" presStyleIdx="1" presStyleCnt="5"/>
      <dgm:spPr>
        <a:prstGeom prst="roundRect">
          <a:avLst/>
        </a:prstGeom>
      </dgm:spPr>
      <dgm:t>
        <a:bodyPr/>
        <a:lstStyle/>
        <a:p>
          <a:endParaRPr lang="en-US"/>
        </a:p>
      </dgm:t>
    </dgm:pt>
    <dgm:pt modelId="{5B88E102-F431-461F-A5A5-C3B6CF26280F}" type="pres">
      <dgm:prSet presAssocID="{8D13038C-A50F-4C3C-AE6D-736D4554A586}" presName="sibTransNodeRect" presStyleLbl="alignNode1" presStyleIdx="1" presStyleCnt="5">
        <dgm:presLayoutVars>
          <dgm:chMax val="0"/>
          <dgm:bulletEnabled val="1"/>
        </dgm:presLayoutVars>
      </dgm:prSet>
      <dgm:spPr>
        <a:prstGeom prst="roundRect">
          <a:avLst/>
        </a:prstGeom>
      </dgm:spPr>
      <dgm:t>
        <a:bodyPr/>
        <a:lstStyle/>
        <a:p>
          <a:endParaRPr lang="en-US"/>
        </a:p>
      </dgm:t>
    </dgm:pt>
    <dgm:pt modelId="{68D84AA8-093C-4247-A7EE-B9C91F2071AA}" type="pres">
      <dgm:prSet presAssocID="{5E71FCCE-150D-4B57-911C-D3577FB2CC03}" presName="nodeRect" presStyleLbl="alignNode1" presStyleIdx="1" presStyleCnt="5">
        <dgm:presLayoutVars>
          <dgm:bulletEnabled val="1"/>
        </dgm:presLayoutVars>
      </dgm:prSet>
      <dgm:spPr>
        <a:prstGeom prst="roundRect">
          <a:avLst/>
        </a:prstGeom>
      </dgm:spPr>
      <dgm:t>
        <a:bodyPr/>
        <a:lstStyle/>
        <a:p>
          <a:endParaRPr lang="en-US"/>
        </a:p>
      </dgm:t>
    </dgm:pt>
    <dgm:pt modelId="{E7D53543-8340-4141-B833-869A471C1806}" type="pres">
      <dgm:prSet presAssocID="{8D13038C-A50F-4C3C-AE6D-736D4554A586}" presName="sibTrans" presStyleCnt="0"/>
      <dgm:spPr/>
    </dgm:pt>
    <dgm:pt modelId="{173C7734-B91D-4A3A-9659-599C47A829C3}" type="pres">
      <dgm:prSet presAssocID="{9C24BCD4-FE2E-42BC-B2B5-E7E0603DA8B3}" presName="compositeNode" presStyleCnt="0">
        <dgm:presLayoutVars>
          <dgm:bulletEnabled val="1"/>
        </dgm:presLayoutVars>
      </dgm:prSet>
      <dgm:spPr/>
    </dgm:pt>
    <dgm:pt modelId="{AA25126C-3E64-443B-A7F6-E12CB6C1525F}" type="pres">
      <dgm:prSet presAssocID="{9C24BCD4-FE2E-42BC-B2B5-E7E0603DA8B3}" presName="bgRect" presStyleLbl="alignNode1" presStyleIdx="2" presStyleCnt="5"/>
      <dgm:spPr>
        <a:prstGeom prst="roundRect">
          <a:avLst/>
        </a:prstGeom>
      </dgm:spPr>
      <dgm:t>
        <a:bodyPr/>
        <a:lstStyle/>
        <a:p>
          <a:endParaRPr lang="en-US"/>
        </a:p>
      </dgm:t>
    </dgm:pt>
    <dgm:pt modelId="{5886E6A1-25CB-4BFC-A9D4-9B1E9EDABA02}" type="pres">
      <dgm:prSet presAssocID="{C4CA28AD-1A11-4D71-96B3-88D385750D07}" presName="sibTransNodeRect" presStyleLbl="alignNode1" presStyleIdx="2" presStyleCnt="5">
        <dgm:presLayoutVars>
          <dgm:chMax val="0"/>
          <dgm:bulletEnabled val="1"/>
        </dgm:presLayoutVars>
      </dgm:prSet>
      <dgm:spPr>
        <a:prstGeom prst="roundRect">
          <a:avLst/>
        </a:prstGeom>
      </dgm:spPr>
      <dgm:t>
        <a:bodyPr/>
        <a:lstStyle/>
        <a:p>
          <a:endParaRPr lang="en-US"/>
        </a:p>
      </dgm:t>
    </dgm:pt>
    <dgm:pt modelId="{92F05B2B-1CC6-4C6C-A57D-39CBFBA52AA7}" type="pres">
      <dgm:prSet presAssocID="{9C24BCD4-FE2E-42BC-B2B5-E7E0603DA8B3}" presName="nodeRect" presStyleLbl="alignNode1" presStyleIdx="2" presStyleCnt="5">
        <dgm:presLayoutVars>
          <dgm:bulletEnabled val="1"/>
        </dgm:presLayoutVars>
      </dgm:prSet>
      <dgm:spPr>
        <a:prstGeom prst="roundRect">
          <a:avLst/>
        </a:prstGeom>
      </dgm:spPr>
      <dgm:t>
        <a:bodyPr/>
        <a:lstStyle/>
        <a:p>
          <a:endParaRPr lang="en-US"/>
        </a:p>
      </dgm:t>
    </dgm:pt>
    <dgm:pt modelId="{8E3935BA-7F9C-4A84-9C99-B7CF050A7D22}" type="pres">
      <dgm:prSet presAssocID="{C4CA28AD-1A11-4D71-96B3-88D385750D07}" presName="sibTrans" presStyleCnt="0"/>
      <dgm:spPr/>
    </dgm:pt>
    <dgm:pt modelId="{3342C749-9568-4C69-84A1-542260FE754F}" type="pres">
      <dgm:prSet presAssocID="{6CB78596-B78E-4F3E-AA30-1F18FAF00D3D}" presName="compositeNode" presStyleCnt="0">
        <dgm:presLayoutVars>
          <dgm:bulletEnabled val="1"/>
        </dgm:presLayoutVars>
      </dgm:prSet>
      <dgm:spPr/>
    </dgm:pt>
    <dgm:pt modelId="{D8D42B56-C60A-461C-8C28-762C2B4AB01E}" type="pres">
      <dgm:prSet presAssocID="{6CB78596-B78E-4F3E-AA30-1F18FAF00D3D}" presName="bgRect" presStyleLbl="alignNode1" presStyleIdx="3" presStyleCnt="5"/>
      <dgm:spPr>
        <a:prstGeom prst="roundRect">
          <a:avLst/>
        </a:prstGeom>
      </dgm:spPr>
      <dgm:t>
        <a:bodyPr/>
        <a:lstStyle/>
        <a:p>
          <a:endParaRPr lang="en-US"/>
        </a:p>
      </dgm:t>
    </dgm:pt>
    <dgm:pt modelId="{9086CF20-B745-4F09-BD80-79986313C692}" type="pres">
      <dgm:prSet presAssocID="{87A5F73F-A09B-488D-8999-36A07E2A9AEF}" presName="sibTransNodeRect" presStyleLbl="alignNode1" presStyleIdx="3" presStyleCnt="5">
        <dgm:presLayoutVars>
          <dgm:chMax val="0"/>
          <dgm:bulletEnabled val="1"/>
        </dgm:presLayoutVars>
      </dgm:prSet>
      <dgm:spPr>
        <a:prstGeom prst="roundRect">
          <a:avLst/>
        </a:prstGeom>
      </dgm:spPr>
      <dgm:t>
        <a:bodyPr/>
        <a:lstStyle/>
        <a:p>
          <a:endParaRPr lang="en-US"/>
        </a:p>
      </dgm:t>
    </dgm:pt>
    <dgm:pt modelId="{88797A5C-87A6-44B6-AC3F-F436982918F6}" type="pres">
      <dgm:prSet presAssocID="{6CB78596-B78E-4F3E-AA30-1F18FAF00D3D}" presName="nodeRect" presStyleLbl="alignNode1" presStyleIdx="3" presStyleCnt="5">
        <dgm:presLayoutVars>
          <dgm:bulletEnabled val="1"/>
        </dgm:presLayoutVars>
      </dgm:prSet>
      <dgm:spPr>
        <a:prstGeom prst="roundRect">
          <a:avLst/>
        </a:prstGeom>
      </dgm:spPr>
      <dgm:t>
        <a:bodyPr/>
        <a:lstStyle/>
        <a:p>
          <a:endParaRPr lang="en-US"/>
        </a:p>
      </dgm:t>
    </dgm:pt>
    <dgm:pt modelId="{33A280B7-DA5B-4612-A827-AE2E621E39BE}" type="pres">
      <dgm:prSet presAssocID="{87A5F73F-A09B-488D-8999-36A07E2A9AEF}" presName="sibTrans" presStyleCnt="0"/>
      <dgm:spPr/>
    </dgm:pt>
    <dgm:pt modelId="{15EF2C9D-5920-4D31-9F6E-583F1E0D32FD}" type="pres">
      <dgm:prSet presAssocID="{76FC54A2-C307-470A-AB3B-B213DD7991E7}" presName="compositeNode" presStyleCnt="0">
        <dgm:presLayoutVars>
          <dgm:bulletEnabled val="1"/>
        </dgm:presLayoutVars>
      </dgm:prSet>
      <dgm:spPr/>
    </dgm:pt>
    <dgm:pt modelId="{DFA2293F-829B-4D81-8AD9-9DD226BDF7AF}" type="pres">
      <dgm:prSet presAssocID="{76FC54A2-C307-470A-AB3B-B213DD7991E7}" presName="bgRect" presStyleLbl="alignNode1" presStyleIdx="4" presStyleCnt="5"/>
      <dgm:spPr>
        <a:prstGeom prst="roundRect">
          <a:avLst/>
        </a:prstGeom>
      </dgm:spPr>
      <dgm:t>
        <a:bodyPr/>
        <a:lstStyle/>
        <a:p>
          <a:endParaRPr lang="en-US"/>
        </a:p>
      </dgm:t>
    </dgm:pt>
    <dgm:pt modelId="{48CCDF64-AD5B-4A9A-A45F-C823614D3281}" type="pres">
      <dgm:prSet presAssocID="{34530ABD-BFEE-47D6-88A1-C8114F42E8FE}" presName="sibTransNodeRect" presStyleLbl="alignNode1" presStyleIdx="4" presStyleCnt="5">
        <dgm:presLayoutVars>
          <dgm:chMax val="0"/>
          <dgm:bulletEnabled val="1"/>
        </dgm:presLayoutVars>
      </dgm:prSet>
      <dgm:spPr>
        <a:prstGeom prst="roundRect">
          <a:avLst/>
        </a:prstGeom>
      </dgm:spPr>
      <dgm:t>
        <a:bodyPr/>
        <a:lstStyle/>
        <a:p>
          <a:endParaRPr lang="en-US"/>
        </a:p>
      </dgm:t>
    </dgm:pt>
    <dgm:pt modelId="{40E2A8AA-9D1C-45E4-8BC3-82CAA5834EA3}" type="pres">
      <dgm:prSet presAssocID="{76FC54A2-C307-470A-AB3B-B213DD7991E7}" presName="nodeRect" presStyleLbl="alignNode1" presStyleIdx="4" presStyleCnt="5">
        <dgm:presLayoutVars>
          <dgm:bulletEnabled val="1"/>
        </dgm:presLayoutVars>
      </dgm:prSet>
      <dgm:spPr>
        <a:prstGeom prst="roundRect">
          <a:avLst/>
        </a:prstGeom>
      </dgm:spPr>
      <dgm:t>
        <a:bodyPr/>
        <a:lstStyle/>
        <a:p>
          <a:endParaRPr lang="en-US"/>
        </a:p>
      </dgm:t>
    </dgm:pt>
  </dgm:ptLst>
  <dgm:cxnLst>
    <dgm:cxn modelId="{E7061517-3A90-4D6F-9E08-62C02155DA81}" type="presOf" srcId="{5E71FCCE-150D-4B57-911C-D3577FB2CC03}" destId="{384C1301-E8C6-420B-B5C0-F17BF3C30653}" srcOrd="0" destOrd="0" presId="urn:microsoft.com/office/officeart/2016/7/layout/LinearBlockProcessNumbered"/>
    <dgm:cxn modelId="{5CCB4FF3-34F7-4B98-A1AD-AF073DE180AD}" type="presOf" srcId="{43A5D346-898B-4AB5-8105-4477C6ABF845}" destId="{2C89F8A4-100D-4CF6-9419-9ED54BA13EFA}" srcOrd="0" destOrd="0" presId="urn:microsoft.com/office/officeart/2016/7/layout/LinearBlockProcessNumbered"/>
    <dgm:cxn modelId="{FFB26DE2-14F6-4E88-BE8B-9198F9BCBCDC}" type="presOf" srcId="{43A5D346-898B-4AB5-8105-4477C6ABF845}" destId="{B0C719E5-36C0-420C-9AD2-08A1A701BF87}" srcOrd="1" destOrd="0" presId="urn:microsoft.com/office/officeart/2016/7/layout/LinearBlockProcessNumbered"/>
    <dgm:cxn modelId="{BAF85F08-B0C1-4189-8922-D96900616EF4}" srcId="{D11E3A6C-3DAE-472D-8452-12EADB023A4B}" destId="{9C24BCD4-FE2E-42BC-B2B5-E7E0603DA8B3}" srcOrd="2" destOrd="0" parTransId="{B9193738-EFEF-4C46-8DB5-D74A0CF1DCFD}" sibTransId="{C4CA28AD-1A11-4D71-96B3-88D385750D07}"/>
    <dgm:cxn modelId="{1F572DC8-2BB1-4F13-AE03-22C3945C0F94}" type="presOf" srcId="{5E71FCCE-150D-4B57-911C-D3577FB2CC03}" destId="{68D84AA8-093C-4247-A7EE-B9C91F2071AA}" srcOrd="1" destOrd="0" presId="urn:microsoft.com/office/officeart/2016/7/layout/LinearBlockProcessNumbered"/>
    <dgm:cxn modelId="{42F5BF56-6BFE-48C6-9518-AD04898C98C4}" type="presOf" srcId="{34530ABD-BFEE-47D6-88A1-C8114F42E8FE}" destId="{48CCDF64-AD5B-4A9A-A45F-C823614D3281}" srcOrd="0" destOrd="0" presId="urn:microsoft.com/office/officeart/2016/7/layout/LinearBlockProcessNumbered"/>
    <dgm:cxn modelId="{D3725950-0DDF-47E4-8328-F817346274FE}" type="presOf" srcId="{8D13038C-A50F-4C3C-AE6D-736D4554A586}" destId="{5B88E102-F431-461F-A5A5-C3B6CF26280F}" srcOrd="0" destOrd="0" presId="urn:microsoft.com/office/officeart/2016/7/layout/LinearBlockProcessNumbered"/>
    <dgm:cxn modelId="{EAA5B526-18B3-4F50-B461-335329806640}" type="presOf" srcId="{6CB78596-B78E-4F3E-AA30-1F18FAF00D3D}" destId="{D8D42B56-C60A-461C-8C28-762C2B4AB01E}" srcOrd="0" destOrd="0" presId="urn:microsoft.com/office/officeart/2016/7/layout/LinearBlockProcessNumbered"/>
    <dgm:cxn modelId="{5BF8D451-ED3E-4DD7-B49B-EC4BA85BD103}" type="presOf" srcId="{9C24BCD4-FE2E-42BC-B2B5-E7E0603DA8B3}" destId="{AA25126C-3E64-443B-A7F6-E12CB6C1525F}" srcOrd="0" destOrd="0" presId="urn:microsoft.com/office/officeart/2016/7/layout/LinearBlockProcessNumbered"/>
    <dgm:cxn modelId="{A741432C-A235-4035-9757-D66541903F49}" type="presOf" srcId="{D11E3A6C-3DAE-472D-8452-12EADB023A4B}" destId="{759BE824-DDC1-46E3-B0D3-9EF619DBBD9A}" srcOrd="0" destOrd="0" presId="urn:microsoft.com/office/officeart/2016/7/layout/LinearBlockProcessNumbered"/>
    <dgm:cxn modelId="{6095EBEC-1571-4131-87F1-A0041A43F4A3}" srcId="{D11E3A6C-3DAE-472D-8452-12EADB023A4B}" destId="{76FC54A2-C307-470A-AB3B-B213DD7991E7}" srcOrd="4" destOrd="0" parTransId="{0A681380-3553-4745-A22A-521B909A0345}" sibTransId="{34530ABD-BFEE-47D6-88A1-C8114F42E8FE}"/>
    <dgm:cxn modelId="{1A3AA270-142C-43D1-BB42-EDB881A3E0FD}" type="presOf" srcId="{6CB78596-B78E-4F3E-AA30-1F18FAF00D3D}" destId="{88797A5C-87A6-44B6-AC3F-F436982918F6}" srcOrd="1" destOrd="0" presId="urn:microsoft.com/office/officeart/2016/7/layout/LinearBlockProcessNumbered"/>
    <dgm:cxn modelId="{30EFB0FD-4CAA-402E-AEBC-E474A108E9B8}" type="presOf" srcId="{87A5F73F-A09B-488D-8999-36A07E2A9AEF}" destId="{9086CF20-B745-4F09-BD80-79986313C692}" srcOrd="0" destOrd="0" presId="urn:microsoft.com/office/officeart/2016/7/layout/LinearBlockProcessNumbered"/>
    <dgm:cxn modelId="{812E3BF6-5C05-4B41-BF03-7CA0CA584877}" srcId="{D11E3A6C-3DAE-472D-8452-12EADB023A4B}" destId="{6CB78596-B78E-4F3E-AA30-1F18FAF00D3D}" srcOrd="3" destOrd="0" parTransId="{EB02A4A1-CE89-4BC6-818E-02315D3795A4}" sibTransId="{87A5F73F-A09B-488D-8999-36A07E2A9AEF}"/>
    <dgm:cxn modelId="{1D571E46-3399-47F4-9F52-6A9E4FC02EBE}" type="presOf" srcId="{C4CA28AD-1A11-4D71-96B3-88D385750D07}" destId="{5886E6A1-25CB-4BFC-A9D4-9B1E9EDABA02}" srcOrd="0" destOrd="0" presId="urn:microsoft.com/office/officeart/2016/7/layout/LinearBlockProcessNumbered"/>
    <dgm:cxn modelId="{7FA08AF6-1CD0-44C3-9085-C0491931C7C9}" srcId="{D11E3A6C-3DAE-472D-8452-12EADB023A4B}" destId="{5E71FCCE-150D-4B57-911C-D3577FB2CC03}" srcOrd="1" destOrd="0" parTransId="{A7B70E0A-036D-4EC9-94B0-B1E0C57CF975}" sibTransId="{8D13038C-A50F-4C3C-AE6D-736D4554A586}"/>
    <dgm:cxn modelId="{8D71BFDA-5B57-461B-9AD3-7313D3F9F566}" type="presOf" srcId="{76FC54A2-C307-470A-AB3B-B213DD7991E7}" destId="{DFA2293F-829B-4D81-8AD9-9DD226BDF7AF}" srcOrd="0" destOrd="0" presId="urn:microsoft.com/office/officeart/2016/7/layout/LinearBlockProcessNumbered"/>
    <dgm:cxn modelId="{D9574A8C-AD8E-4721-B543-F193A9D60E7C}" srcId="{D11E3A6C-3DAE-472D-8452-12EADB023A4B}" destId="{43A5D346-898B-4AB5-8105-4477C6ABF845}" srcOrd="0" destOrd="0" parTransId="{5BCD6C3C-7CA2-428C-8ADF-5F34EA375E41}" sibTransId="{56E75847-A9C4-42E9-BEB9-F400EC306C94}"/>
    <dgm:cxn modelId="{E8E47533-F9CE-43E7-98A0-23A16FB3EF70}" type="presOf" srcId="{56E75847-A9C4-42E9-BEB9-F400EC306C94}" destId="{30029AC7-35C7-4F32-AFF9-9A2F3ECD8B36}" srcOrd="0" destOrd="0" presId="urn:microsoft.com/office/officeart/2016/7/layout/LinearBlockProcessNumbered"/>
    <dgm:cxn modelId="{5D228D49-3811-4CC0-971F-64E964587C97}" type="presOf" srcId="{76FC54A2-C307-470A-AB3B-B213DD7991E7}" destId="{40E2A8AA-9D1C-45E4-8BC3-82CAA5834EA3}" srcOrd="1" destOrd="0" presId="urn:microsoft.com/office/officeart/2016/7/layout/LinearBlockProcessNumbered"/>
    <dgm:cxn modelId="{242E3259-D338-402A-95D8-804F1AD916D0}" type="presOf" srcId="{9C24BCD4-FE2E-42BC-B2B5-E7E0603DA8B3}" destId="{92F05B2B-1CC6-4C6C-A57D-39CBFBA52AA7}" srcOrd="1" destOrd="0" presId="urn:microsoft.com/office/officeart/2016/7/layout/LinearBlockProcessNumbered"/>
    <dgm:cxn modelId="{B83839A1-B14D-4109-812D-5CC3A2015B99}" type="presParOf" srcId="{759BE824-DDC1-46E3-B0D3-9EF619DBBD9A}" destId="{27820D2B-BC41-43CE-BF97-D60791E96695}" srcOrd="0" destOrd="0" presId="urn:microsoft.com/office/officeart/2016/7/layout/LinearBlockProcessNumbered"/>
    <dgm:cxn modelId="{A4302145-F47E-4EC8-8EC3-71726EA07E75}" type="presParOf" srcId="{27820D2B-BC41-43CE-BF97-D60791E96695}" destId="{2C89F8A4-100D-4CF6-9419-9ED54BA13EFA}" srcOrd="0" destOrd="0" presId="urn:microsoft.com/office/officeart/2016/7/layout/LinearBlockProcessNumbered"/>
    <dgm:cxn modelId="{57D7B407-C66B-42EE-9658-D2B79E64B055}" type="presParOf" srcId="{27820D2B-BC41-43CE-BF97-D60791E96695}" destId="{30029AC7-35C7-4F32-AFF9-9A2F3ECD8B36}" srcOrd="1" destOrd="0" presId="urn:microsoft.com/office/officeart/2016/7/layout/LinearBlockProcessNumbered"/>
    <dgm:cxn modelId="{9AF7FCBE-F7F8-4816-A46D-D033F46FEF81}" type="presParOf" srcId="{27820D2B-BC41-43CE-BF97-D60791E96695}" destId="{B0C719E5-36C0-420C-9AD2-08A1A701BF87}" srcOrd="2" destOrd="0" presId="urn:microsoft.com/office/officeart/2016/7/layout/LinearBlockProcessNumbered"/>
    <dgm:cxn modelId="{371E2FE4-88E7-433D-8D25-7F829791988B}" type="presParOf" srcId="{759BE824-DDC1-46E3-B0D3-9EF619DBBD9A}" destId="{D3E971C4-50E4-43E9-A7CA-56F9405FF4DE}" srcOrd="1" destOrd="0" presId="urn:microsoft.com/office/officeart/2016/7/layout/LinearBlockProcessNumbered"/>
    <dgm:cxn modelId="{5C074C44-F74F-4A51-BD37-E2F69B58CCDC}" type="presParOf" srcId="{759BE824-DDC1-46E3-B0D3-9EF619DBBD9A}" destId="{EAD7BE09-2480-40EF-9EA7-1A2A10E38554}" srcOrd="2" destOrd="0" presId="urn:microsoft.com/office/officeart/2016/7/layout/LinearBlockProcessNumbered"/>
    <dgm:cxn modelId="{28A41268-5D43-4F77-9277-39AE3595A786}" type="presParOf" srcId="{EAD7BE09-2480-40EF-9EA7-1A2A10E38554}" destId="{384C1301-E8C6-420B-B5C0-F17BF3C30653}" srcOrd="0" destOrd="0" presId="urn:microsoft.com/office/officeart/2016/7/layout/LinearBlockProcessNumbered"/>
    <dgm:cxn modelId="{6A4F4C89-2458-48CD-92F9-73EDB2911842}" type="presParOf" srcId="{EAD7BE09-2480-40EF-9EA7-1A2A10E38554}" destId="{5B88E102-F431-461F-A5A5-C3B6CF26280F}" srcOrd="1" destOrd="0" presId="urn:microsoft.com/office/officeart/2016/7/layout/LinearBlockProcessNumbered"/>
    <dgm:cxn modelId="{1E3B12A5-1B48-4E58-863B-802733B756FD}" type="presParOf" srcId="{EAD7BE09-2480-40EF-9EA7-1A2A10E38554}" destId="{68D84AA8-093C-4247-A7EE-B9C91F2071AA}" srcOrd="2" destOrd="0" presId="urn:microsoft.com/office/officeart/2016/7/layout/LinearBlockProcessNumbered"/>
    <dgm:cxn modelId="{3D2BFF14-27AD-47AF-8DDB-74A9D88774DC}" type="presParOf" srcId="{759BE824-DDC1-46E3-B0D3-9EF619DBBD9A}" destId="{E7D53543-8340-4141-B833-869A471C1806}" srcOrd="3" destOrd="0" presId="urn:microsoft.com/office/officeart/2016/7/layout/LinearBlockProcessNumbered"/>
    <dgm:cxn modelId="{043FD69A-C5B4-4A57-BD0D-5D5AECA27522}" type="presParOf" srcId="{759BE824-DDC1-46E3-B0D3-9EF619DBBD9A}" destId="{173C7734-B91D-4A3A-9659-599C47A829C3}" srcOrd="4" destOrd="0" presId="urn:microsoft.com/office/officeart/2016/7/layout/LinearBlockProcessNumbered"/>
    <dgm:cxn modelId="{A789C5BC-8430-4543-A54B-77E376429D20}" type="presParOf" srcId="{173C7734-B91D-4A3A-9659-599C47A829C3}" destId="{AA25126C-3E64-443B-A7F6-E12CB6C1525F}" srcOrd="0" destOrd="0" presId="urn:microsoft.com/office/officeart/2016/7/layout/LinearBlockProcessNumbered"/>
    <dgm:cxn modelId="{182111C3-3772-4DA1-8D9B-82E4E9C448E9}" type="presParOf" srcId="{173C7734-B91D-4A3A-9659-599C47A829C3}" destId="{5886E6A1-25CB-4BFC-A9D4-9B1E9EDABA02}" srcOrd="1" destOrd="0" presId="urn:microsoft.com/office/officeart/2016/7/layout/LinearBlockProcessNumbered"/>
    <dgm:cxn modelId="{8D04733D-F71F-4156-AFD8-B5AF2477E323}" type="presParOf" srcId="{173C7734-B91D-4A3A-9659-599C47A829C3}" destId="{92F05B2B-1CC6-4C6C-A57D-39CBFBA52AA7}" srcOrd="2" destOrd="0" presId="urn:microsoft.com/office/officeart/2016/7/layout/LinearBlockProcessNumbered"/>
    <dgm:cxn modelId="{B265B8A1-37BF-42E4-9D3A-7C457BEF949E}" type="presParOf" srcId="{759BE824-DDC1-46E3-B0D3-9EF619DBBD9A}" destId="{8E3935BA-7F9C-4A84-9C99-B7CF050A7D22}" srcOrd="5" destOrd="0" presId="urn:microsoft.com/office/officeart/2016/7/layout/LinearBlockProcessNumbered"/>
    <dgm:cxn modelId="{66029DCB-8D77-4D12-8D18-A791BF9E5240}" type="presParOf" srcId="{759BE824-DDC1-46E3-B0D3-9EF619DBBD9A}" destId="{3342C749-9568-4C69-84A1-542260FE754F}" srcOrd="6" destOrd="0" presId="urn:microsoft.com/office/officeart/2016/7/layout/LinearBlockProcessNumbered"/>
    <dgm:cxn modelId="{99EE0F67-B340-4BB4-BF4A-0CE97C3F12BE}" type="presParOf" srcId="{3342C749-9568-4C69-84A1-542260FE754F}" destId="{D8D42B56-C60A-461C-8C28-762C2B4AB01E}" srcOrd="0" destOrd="0" presId="urn:microsoft.com/office/officeart/2016/7/layout/LinearBlockProcessNumbered"/>
    <dgm:cxn modelId="{FDC156B1-F1C4-4F70-B562-C684D90E0353}" type="presParOf" srcId="{3342C749-9568-4C69-84A1-542260FE754F}" destId="{9086CF20-B745-4F09-BD80-79986313C692}" srcOrd="1" destOrd="0" presId="urn:microsoft.com/office/officeart/2016/7/layout/LinearBlockProcessNumbered"/>
    <dgm:cxn modelId="{EC591080-FCA4-4971-B7EF-CEEB2F85FFC8}" type="presParOf" srcId="{3342C749-9568-4C69-84A1-542260FE754F}" destId="{88797A5C-87A6-44B6-AC3F-F436982918F6}" srcOrd="2" destOrd="0" presId="urn:microsoft.com/office/officeart/2016/7/layout/LinearBlockProcessNumbered"/>
    <dgm:cxn modelId="{CEF7D973-CC5B-4458-A88D-80D605A61777}" type="presParOf" srcId="{759BE824-DDC1-46E3-B0D3-9EF619DBBD9A}" destId="{33A280B7-DA5B-4612-A827-AE2E621E39BE}" srcOrd="7" destOrd="0" presId="urn:microsoft.com/office/officeart/2016/7/layout/LinearBlockProcessNumbered"/>
    <dgm:cxn modelId="{AF66AB91-47E0-4056-8692-49ACDEB7F4B9}" type="presParOf" srcId="{759BE824-DDC1-46E3-B0D3-9EF619DBBD9A}" destId="{15EF2C9D-5920-4D31-9F6E-583F1E0D32FD}" srcOrd="8" destOrd="0" presId="urn:microsoft.com/office/officeart/2016/7/layout/LinearBlockProcessNumbered"/>
    <dgm:cxn modelId="{0A8C81EA-E33C-47F4-802D-62A27C9313B0}" type="presParOf" srcId="{15EF2C9D-5920-4D31-9F6E-583F1E0D32FD}" destId="{DFA2293F-829B-4D81-8AD9-9DD226BDF7AF}" srcOrd="0" destOrd="0" presId="urn:microsoft.com/office/officeart/2016/7/layout/LinearBlockProcessNumbered"/>
    <dgm:cxn modelId="{517C7D0E-519F-46C0-B303-9CC156598789}" type="presParOf" srcId="{15EF2C9D-5920-4D31-9F6E-583F1E0D32FD}" destId="{48CCDF64-AD5B-4A9A-A45F-C823614D3281}" srcOrd="1" destOrd="0" presId="urn:microsoft.com/office/officeart/2016/7/layout/LinearBlockProcessNumbered"/>
    <dgm:cxn modelId="{0C761223-BAF8-4857-BB75-3E72A3855DDB}" type="presParOf" srcId="{15EF2C9D-5920-4D31-9F6E-583F1E0D32FD}" destId="{40E2A8AA-9D1C-45E4-8BC3-82CAA5834EA3}" srcOrd="2" destOrd="0" presId="urn:microsoft.com/office/officeart/2016/7/layout/LinearBlockProcessNumbered"/>
  </dgm:cxnLst>
  <dgm:bg>
    <a:noFill/>
  </dgm:bg>
  <dgm:whole/>
  <dgm:extLst>
    <a:ext uri="http://schemas.microsoft.com/office/drawing/2008/diagram">
      <dsp:dataModelExt xmlns:dsp="http://schemas.microsoft.com/office/drawing/2008/diagram" relId="rId7"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823B8F03-6CC1-484C-B7F4-8B1B19858D2B}" type="doc">
      <dgm:prSet loTypeId="urn:microsoft.com/office/officeart/2005/8/layout/orgChart1" loCatId="hierarchy" qsTypeId="urn:microsoft.com/office/officeart/2005/8/quickstyle/simple1" qsCatId="simple" csTypeId="urn:microsoft.com/office/officeart/2005/8/colors/accent0_3" csCatId="mainScheme" phldr="1"/>
      <dgm:spPr/>
      <dgm:t>
        <a:bodyPr/>
        <a:lstStyle/>
        <a:p>
          <a:endParaRPr lang="en-US"/>
        </a:p>
      </dgm:t>
    </dgm:pt>
    <dgm:pt modelId="{5B898D5C-F033-4ACC-B281-A21990E3291A}">
      <dgm:prSet phldrT="[Text]" custT="1"/>
      <dgm:spPr>
        <a:solidFill>
          <a:schemeClr val="accent1">
            <a:lumMod val="50000"/>
          </a:schemeClr>
        </a:solidFill>
      </dgm:spPr>
      <dgm:t>
        <a:bodyPr/>
        <a:lstStyle/>
        <a:p>
          <a:pPr>
            <a:lnSpc>
              <a:spcPct val="100000"/>
            </a:lnSpc>
            <a:spcAft>
              <a:spcPts val="0"/>
            </a:spcAft>
          </a:pPr>
          <a:r>
            <a:rPr lang="en-US" sz="2000" b="1">
              <a:latin typeface="Aptos" panose="020B0004020202020204" pitchFamily="34" charset="0"/>
            </a:rPr>
            <a:t>Carrie Rogers</a:t>
          </a:r>
        </a:p>
        <a:p>
          <a:pPr>
            <a:lnSpc>
              <a:spcPct val="100000"/>
            </a:lnSpc>
            <a:spcAft>
              <a:spcPts val="0"/>
            </a:spcAft>
          </a:pPr>
          <a:r>
            <a:rPr lang="en-US" sz="1100">
              <a:latin typeface="Aptos" panose="020B0004020202020204" pitchFamily="34" charset="0"/>
            </a:rPr>
            <a:t>Intergovernmental Relations Officer</a:t>
          </a:r>
        </a:p>
      </dgm:t>
    </dgm:pt>
    <dgm:pt modelId="{863E9F81-235C-4BBA-AC7F-880DA70CF496}" type="parTrans" cxnId="{8CFD13FB-C0CD-4F55-9875-A22DDB5508FE}">
      <dgm:prSet/>
      <dgm:spPr/>
      <dgm:t>
        <a:bodyPr/>
        <a:lstStyle/>
        <a:p>
          <a:endParaRPr lang="en-US"/>
        </a:p>
      </dgm:t>
    </dgm:pt>
    <dgm:pt modelId="{4D9024FA-1A2E-42DD-A965-2D8F77104B50}" type="sibTrans" cxnId="{8CFD13FB-C0CD-4F55-9875-A22DDB5508FE}">
      <dgm:prSet/>
      <dgm:spPr/>
      <dgm:t>
        <a:bodyPr/>
        <a:lstStyle/>
        <a:p>
          <a:endParaRPr lang="en-US"/>
        </a:p>
      </dgm:t>
    </dgm:pt>
    <dgm:pt modelId="{8335E156-1993-481D-8AFD-0C2F51356BA1}" type="asst">
      <dgm:prSet phldrT="[Text]" custT="1"/>
      <dgm:spPr>
        <a:solidFill>
          <a:schemeClr val="accent5">
            <a:lumMod val="75000"/>
          </a:schemeClr>
        </a:solidFill>
      </dgm:spPr>
      <dgm:t>
        <a:bodyPr/>
        <a:lstStyle/>
        <a:p>
          <a:pPr>
            <a:lnSpc>
              <a:spcPct val="100000"/>
            </a:lnSpc>
            <a:spcAft>
              <a:spcPts val="0"/>
            </a:spcAft>
          </a:pPr>
          <a:r>
            <a:rPr lang="en-US" sz="1800" b="1">
              <a:latin typeface="Aptos" panose="020B0004020202020204" pitchFamily="34" charset="0"/>
            </a:rPr>
            <a:t>Valerie Gomez</a:t>
          </a:r>
        </a:p>
        <a:p>
          <a:pPr>
            <a:lnSpc>
              <a:spcPct val="100000"/>
            </a:lnSpc>
            <a:spcAft>
              <a:spcPts val="0"/>
            </a:spcAft>
          </a:pPr>
          <a:r>
            <a:rPr lang="en-US" sz="1100">
              <a:latin typeface="Aptos" panose="020B0004020202020204" pitchFamily="34" charset="0"/>
            </a:rPr>
            <a:t>Coordinator</a:t>
          </a:r>
        </a:p>
      </dgm:t>
    </dgm:pt>
    <dgm:pt modelId="{7F84FCCD-D012-4345-A299-0391B90B7BDD}" type="parTrans" cxnId="{8E3112E1-5783-470A-9AA2-5DCB171AAE5D}">
      <dgm:prSet/>
      <dgm:spPr/>
      <dgm:t>
        <a:bodyPr/>
        <a:lstStyle/>
        <a:p>
          <a:endParaRPr lang="en-US">
            <a:latin typeface="Aptos" panose="020B0004020202020204" pitchFamily="34" charset="0"/>
          </a:endParaRPr>
        </a:p>
      </dgm:t>
    </dgm:pt>
    <dgm:pt modelId="{DB8DAEA1-5842-4155-AA04-631179DD6450}" type="sibTrans" cxnId="{8E3112E1-5783-470A-9AA2-5DCB171AAE5D}">
      <dgm:prSet/>
      <dgm:spPr/>
      <dgm:t>
        <a:bodyPr/>
        <a:lstStyle/>
        <a:p>
          <a:endParaRPr lang="en-US"/>
        </a:p>
      </dgm:t>
    </dgm:pt>
    <dgm:pt modelId="{F2426561-755D-4C80-A43E-0A0BD5AE9C41}">
      <dgm:prSet phldrT="[Text]" custT="1"/>
      <dgm:spPr/>
      <dgm:t>
        <a:bodyPr/>
        <a:lstStyle/>
        <a:p>
          <a:pPr>
            <a:lnSpc>
              <a:spcPct val="100000"/>
            </a:lnSpc>
            <a:spcAft>
              <a:spcPts val="0"/>
            </a:spcAft>
          </a:pPr>
          <a:r>
            <a:rPr lang="en-US" sz="2000" b="1">
              <a:latin typeface="Aptos" panose="020B0004020202020204" pitchFamily="34" charset="0"/>
            </a:rPr>
            <a:t>Rick Ramirez</a:t>
          </a:r>
        </a:p>
        <a:p>
          <a:pPr>
            <a:lnSpc>
              <a:spcPct val="100000"/>
            </a:lnSpc>
            <a:spcAft>
              <a:spcPts val="0"/>
            </a:spcAft>
          </a:pPr>
          <a:r>
            <a:rPr lang="en-US" sz="1100">
              <a:latin typeface="Aptos" panose="020B0004020202020204" pitchFamily="34" charset="0"/>
            </a:rPr>
            <a:t>Deputy Officer</a:t>
          </a:r>
        </a:p>
      </dgm:t>
    </dgm:pt>
    <dgm:pt modelId="{A8217CA7-E579-4FCE-B709-7C1E40A32C33}" type="parTrans" cxnId="{A37F54F0-6183-46D4-99A4-76EA6C28FE16}">
      <dgm:prSet/>
      <dgm:spPr/>
      <dgm:t>
        <a:bodyPr/>
        <a:lstStyle/>
        <a:p>
          <a:endParaRPr lang="en-US">
            <a:latin typeface="Aptos" panose="020B0004020202020204" pitchFamily="34" charset="0"/>
          </a:endParaRPr>
        </a:p>
      </dgm:t>
    </dgm:pt>
    <dgm:pt modelId="{1C590488-DD2B-4A44-8839-50E3EE46F512}" type="sibTrans" cxnId="{A37F54F0-6183-46D4-99A4-76EA6C28FE16}">
      <dgm:prSet/>
      <dgm:spPr/>
      <dgm:t>
        <a:bodyPr/>
        <a:lstStyle/>
        <a:p>
          <a:endParaRPr lang="en-US"/>
        </a:p>
      </dgm:t>
    </dgm:pt>
    <dgm:pt modelId="{0FAE4908-DF50-4D29-A130-CD1228050435}">
      <dgm:prSet phldrT="[Text]" custT="1"/>
      <dgm:spPr>
        <a:solidFill>
          <a:srgbClr val="008000"/>
        </a:solidFill>
      </dgm:spPr>
      <dgm:t>
        <a:bodyPr/>
        <a:lstStyle/>
        <a:p>
          <a:pPr>
            <a:lnSpc>
              <a:spcPct val="100000"/>
            </a:lnSpc>
            <a:spcAft>
              <a:spcPts val="0"/>
            </a:spcAft>
          </a:pPr>
          <a:r>
            <a:rPr lang="en-US" sz="1400" kern="1200">
              <a:solidFill>
                <a:prstClr val="white"/>
              </a:solidFill>
              <a:latin typeface="Aptos" panose="020B0004020202020204" pitchFamily="34" charset="0"/>
              <a:ea typeface="+mn-ea"/>
              <a:cs typeface="+mn-cs"/>
            </a:rPr>
            <a:t>Division Manager</a:t>
          </a:r>
        </a:p>
        <a:p>
          <a:pPr>
            <a:lnSpc>
              <a:spcPct val="100000"/>
            </a:lnSpc>
            <a:spcAft>
              <a:spcPts val="0"/>
            </a:spcAft>
          </a:pPr>
          <a:r>
            <a:rPr lang="en-US" sz="1400" kern="1200">
              <a:solidFill>
                <a:prstClr val="white"/>
              </a:solidFill>
              <a:latin typeface="Aptos" panose="020B0004020202020204" pitchFamily="34" charset="0"/>
              <a:ea typeface="+mn-ea"/>
              <a:cs typeface="+mn-cs"/>
            </a:rPr>
            <a:t>Grants / Legislative Funding</a:t>
          </a:r>
        </a:p>
      </dgm:t>
    </dgm:pt>
    <dgm:pt modelId="{E87D30E3-6401-412A-A22F-5918420F92DC}" type="parTrans" cxnId="{C27EA7E0-12E8-43F3-B478-3B7AB116CC77}">
      <dgm:prSet/>
      <dgm:spPr/>
      <dgm:t>
        <a:bodyPr/>
        <a:lstStyle/>
        <a:p>
          <a:endParaRPr lang="en-US">
            <a:latin typeface="Aptos" panose="020B0004020202020204" pitchFamily="34" charset="0"/>
          </a:endParaRPr>
        </a:p>
      </dgm:t>
    </dgm:pt>
    <dgm:pt modelId="{7E4C3771-7359-4132-BC3F-AECBC334D2A6}" type="sibTrans" cxnId="{C27EA7E0-12E8-43F3-B478-3B7AB116CC77}">
      <dgm:prSet/>
      <dgm:spPr/>
      <dgm:t>
        <a:bodyPr/>
        <a:lstStyle/>
        <a:p>
          <a:endParaRPr lang="en-US"/>
        </a:p>
      </dgm:t>
    </dgm:pt>
    <dgm:pt modelId="{47E573BB-9709-4D96-9E4B-DAE05B664507}">
      <dgm:prSet phldrT="[Text]" custT="1"/>
      <dgm:spPr/>
      <dgm:t>
        <a:bodyPr/>
        <a:lstStyle/>
        <a:p>
          <a:pPr>
            <a:lnSpc>
              <a:spcPct val="100000"/>
            </a:lnSpc>
            <a:spcAft>
              <a:spcPts val="0"/>
            </a:spcAft>
          </a:pPr>
          <a:r>
            <a:rPr lang="en-US" sz="2000" b="1">
              <a:latin typeface="Aptos" panose="020B0004020202020204" pitchFamily="34" charset="0"/>
            </a:rPr>
            <a:t>Alison Ross</a:t>
          </a:r>
        </a:p>
        <a:p>
          <a:pPr>
            <a:lnSpc>
              <a:spcPct val="100000"/>
            </a:lnSpc>
            <a:spcAft>
              <a:spcPts val="0"/>
            </a:spcAft>
          </a:pPr>
          <a:r>
            <a:rPr lang="en-US" sz="1100">
              <a:latin typeface="Aptos" panose="020B0004020202020204" pitchFamily="34" charset="0"/>
            </a:rPr>
            <a:t>Legislative Relations </a:t>
          </a:r>
        </a:p>
        <a:p>
          <a:pPr>
            <a:lnSpc>
              <a:spcPct val="100000"/>
            </a:lnSpc>
            <a:spcAft>
              <a:spcPts val="0"/>
            </a:spcAft>
          </a:pPr>
          <a:r>
            <a:rPr lang="en-US" sz="1100">
              <a:latin typeface="Aptos" panose="020B0004020202020204" pitchFamily="34" charset="0"/>
            </a:rPr>
            <a:t>Senior Coordinator </a:t>
          </a:r>
        </a:p>
      </dgm:t>
    </dgm:pt>
    <dgm:pt modelId="{2EB94080-EC75-43B1-8CE0-BDDB97FC75FD}" type="parTrans" cxnId="{B6FC8108-0A8F-4AAB-A41C-49C050261375}">
      <dgm:prSet/>
      <dgm:spPr/>
      <dgm:t>
        <a:bodyPr/>
        <a:lstStyle/>
        <a:p>
          <a:endParaRPr lang="en-US">
            <a:latin typeface="Aptos" panose="020B0004020202020204" pitchFamily="34" charset="0"/>
          </a:endParaRPr>
        </a:p>
      </dgm:t>
    </dgm:pt>
    <dgm:pt modelId="{11FED099-CC12-4099-B6E4-92C0599A1EEB}" type="sibTrans" cxnId="{B6FC8108-0A8F-4AAB-A41C-49C050261375}">
      <dgm:prSet/>
      <dgm:spPr/>
      <dgm:t>
        <a:bodyPr/>
        <a:lstStyle/>
        <a:p>
          <a:endParaRPr lang="en-US"/>
        </a:p>
      </dgm:t>
    </dgm:pt>
    <dgm:pt modelId="{E9FE2928-9FC0-47F7-8633-96CB9A3CF4C2}">
      <dgm:prSet phldrT="[Text]" custT="1"/>
      <dgm:spPr/>
      <dgm:t>
        <a:bodyPr/>
        <a:lstStyle/>
        <a:p>
          <a:pPr>
            <a:lnSpc>
              <a:spcPct val="100000"/>
            </a:lnSpc>
            <a:spcAft>
              <a:spcPts val="0"/>
            </a:spcAft>
          </a:pPr>
          <a:r>
            <a:rPr lang="en-US" sz="2000" b="1">
              <a:latin typeface="Aptos" panose="020B0004020202020204" pitchFamily="34" charset="0"/>
            </a:rPr>
            <a:t>Gladys Acosta</a:t>
          </a:r>
        </a:p>
        <a:p>
          <a:pPr>
            <a:lnSpc>
              <a:spcPct val="100000"/>
            </a:lnSpc>
            <a:spcAft>
              <a:spcPts val="0"/>
            </a:spcAft>
          </a:pPr>
          <a:r>
            <a:rPr lang="en-US" sz="1100">
              <a:latin typeface="Aptos" panose="020B0004020202020204" pitchFamily="34" charset="0"/>
            </a:rPr>
            <a:t>Legislative Relations </a:t>
          </a:r>
        </a:p>
        <a:p>
          <a:pPr>
            <a:lnSpc>
              <a:spcPct val="100000"/>
            </a:lnSpc>
            <a:spcAft>
              <a:spcPts val="0"/>
            </a:spcAft>
          </a:pPr>
          <a:r>
            <a:rPr lang="en-US" sz="1100">
              <a:latin typeface="Aptos" panose="020B0004020202020204" pitchFamily="34" charset="0"/>
            </a:rPr>
            <a:t>Senior Coordinator</a:t>
          </a:r>
        </a:p>
      </dgm:t>
    </dgm:pt>
    <dgm:pt modelId="{DABAD9A2-A6ED-4E15-B28B-A5EDE82B2FD1}" type="parTrans" cxnId="{389BAC6E-D876-4895-9C8B-73802A6A8A08}">
      <dgm:prSet/>
      <dgm:spPr/>
      <dgm:t>
        <a:bodyPr/>
        <a:lstStyle/>
        <a:p>
          <a:endParaRPr lang="en-US">
            <a:latin typeface="Aptos" panose="020B0004020202020204" pitchFamily="34" charset="0"/>
          </a:endParaRPr>
        </a:p>
      </dgm:t>
    </dgm:pt>
    <dgm:pt modelId="{3C9BDD6A-2CCE-4707-9987-9DBDB8D16544}" type="sibTrans" cxnId="{389BAC6E-D876-4895-9C8B-73802A6A8A08}">
      <dgm:prSet/>
      <dgm:spPr/>
      <dgm:t>
        <a:bodyPr/>
        <a:lstStyle/>
        <a:p>
          <a:endParaRPr lang="en-US"/>
        </a:p>
      </dgm:t>
    </dgm:pt>
    <dgm:pt modelId="{57F47F73-2305-492D-BDD0-8932449E7942}">
      <dgm:prSet phldrT="[Text]" custT="1"/>
      <dgm:spPr>
        <a:solidFill>
          <a:srgbClr val="008000"/>
        </a:solidFill>
      </dgm:spPr>
      <dgm:t>
        <a:bodyPr/>
        <a:lstStyle/>
        <a:p>
          <a:pPr marL="0" lvl="0" indent="0" algn="ctr" defTabSz="800100">
            <a:lnSpc>
              <a:spcPct val="100000"/>
            </a:lnSpc>
            <a:spcBef>
              <a:spcPct val="0"/>
            </a:spcBef>
            <a:spcAft>
              <a:spcPts val="0"/>
            </a:spcAft>
            <a:buNone/>
          </a:pPr>
          <a:r>
            <a:rPr lang="en-US" sz="1800" b="1" kern="1200">
              <a:solidFill>
                <a:prstClr val="white"/>
              </a:solidFill>
              <a:latin typeface="Aptos" panose="020B0004020202020204" pitchFamily="34" charset="0"/>
              <a:ea typeface="+mn-ea"/>
              <a:cs typeface="+mn-cs"/>
            </a:rPr>
            <a:t>Annabel Osburn</a:t>
          </a:r>
        </a:p>
        <a:p>
          <a:pPr marL="0" lvl="0" algn="ctr" defTabSz="800100">
            <a:lnSpc>
              <a:spcPct val="100000"/>
            </a:lnSpc>
            <a:spcBef>
              <a:spcPct val="0"/>
            </a:spcBef>
            <a:spcAft>
              <a:spcPts val="0"/>
            </a:spcAft>
            <a:buNone/>
          </a:pPr>
          <a:r>
            <a:rPr lang="en-US" sz="1200" kern="1200">
              <a:solidFill>
                <a:prstClr val="white"/>
              </a:solidFill>
              <a:latin typeface="Aptos" panose="020B0004020202020204" pitchFamily="34" charset="0"/>
              <a:ea typeface="+mn-ea"/>
              <a:cs typeface="+mn-cs"/>
            </a:rPr>
            <a:t>Grants Strategic Program Analyst</a:t>
          </a:r>
        </a:p>
      </dgm:t>
    </dgm:pt>
    <dgm:pt modelId="{E6A58DC0-F975-4E69-8B8E-3B7C5E083B85}" type="parTrans" cxnId="{FD4684BD-91CE-41C5-85B9-648C5B50E4FD}">
      <dgm:prSet/>
      <dgm:spPr/>
      <dgm:t>
        <a:bodyPr/>
        <a:lstStyle/>
        <a:p>
          <a:endParaRPr lang="en-US">
            <a:latin typeface="Aptos" panose="020B0004020202020204" pitchFamily="34" charset="0"/>
          </a:endParaRPr>
        </a:p>
      </dgm:t>
    </dgm:pt>
    <dgm:pt modelId="{7E0AA034-134E-45BD-A6BA-A9C0BC3D4CD8}" type="sibTrans" cxnId="{FD4684BD-91CE-41C5-85B9-648C5B50E4FD}">
      <dgm:prSet/>
      <dgm:spPr/>
      <dgm:t>
        <a:bodyPr/>
        <a:lstStyle/>
        <a:p>
          <a:endParaRPr lang="en-US"/>
        </a:p>
      </dgm:t>
    </dgm:pt>
    <dgm:pt modelId="{EC494E1B-8253-4355-BF90-6F06EAA1B599}">
      <dgm:prSet phldrT="[Text]" custT="1"/>
      <dgm:spPr>
        <a:solidFill>
          <a:srgbClr val="008000"/>
        </a:solidFill>
      </dgm:spPr>
      <dgm:t>
        <a:bodyPr/>
        <a:lstStyle/>
        <a:p>
          <a:pPr marL="0" lvl="0" indent="0" algn="ctr" defTabSz="800100">
            <a:lnSpc>
              <a:spcPct val="100000"/>
            </a:lnSpc>
            <a:spcBef>
              <a:spcPct val="0"/>
            </a:spcBef>
            <a:spcAft>
              <a:spcPts val="0"/>
            </a:spcAft>
            <a:buNone/>
          </a:pPr>
          <a:r>
            <a:rPr lang="en-US" sz="1400" kern="1200">
              <a:solidFill>
                <a:prstClr val="white"/>
              </a:solidFill>
              <a:latin typeface="Aptos" panose="020B0004020202020204" pitchFamily="34" charset="0"/>
              <a:ea typeface="+mn-ea"/>
              <a:cs typeface="+mn-cs"/>
            </a:rPr>
            <a:t>Federal Grants Coordinator </a:t>
          </a:r>
        </a:p>
      </dgm:t>
    </dgm:pt>
    <dgm:pt modelId="{6F012199-D7C3-4669-A397-66A5BE311332}" type="parTrans" cxnId="{81F0F624-3CEA-4251-A4FB-D408E2849966}">
      <dgm:prSet/>
      <dgm:spPr/>
      <dgm:t>
        <a:bodyPr/>
        <a:lstStyle/>
        <a:p>
          <a:endParaRPr lang="en-US">
            <a:latin typeface="Aptos" panose="020B0004020202020204" pitchFamily="34" charset="0"/>
          </a:endParaRPr>
        </a:p>
      </dgm:t>
    </dgm:pt>
    <dgm:pt modelId="{A0A8C2DA-2AF5-482F-B775-2BBF930A36E0}" type="sibTrans" cxnId="{81F0F624-3CEA-4251-A4FB-D408E2849966}">
      <dgm:prSet/>
      <dgm:spPr/>
      <dgm:t>
        <a:bodyPr/>
        <a:lstStyle/>
        <a:p>
          <a:endParaRPr lang="en-US"/>
        </a:p>
      </dgm:t>
    </dgm:pt>
    <dgm:pt modelId="{EAD1A462-CA8C-4F79-933E-EC4056980856}">
      <dgm:prSet phldrT="[Text]" custT="1"/>
      <dgm:spPr>
        <a:solidFill>
          <a:srgbClr val="008000"/>
        </a:solidFill>
      </dgm:spPr>
      <dgm:t>
        <a:bodyPr/>
        <a:lstStyle/>
        <a:p>
          <a:pPr marL="0" lvl="0" indent="0" algn="ctr" defTabSz="800100">
            <a:lnSpc>
              <a:spcPct val="100000"/>
            </a:lnSpc>
            <a:spcBef>
              <a:spcPct val="0"/>
            </a:spcBef>
            <a:spcAft>
              <a:spcPts val="0"/>
            </a:spcAft>
            <a:buNone/>
          </a:pPr>
          <a:r>
            <a:rPr lang="en-US" sz="1400" kern="1200">
              <a:solidFill>
                <a:prstClr val="white"/>
              </a:solidFill>
              <a:latin typeface="Aptos" panose="020B0004020202020204" pitchFamily="34" charset="0"/>
              <a:ea typeface="+mn-ea"/>
              <a:cs typeface="+mn-cs"/>
            </a:rPr>
            <a:t>State Grants </a:t>
          </a:r>
        </a:p>
        <a:p>
          <a:pPr marL="0" lvl="0" indent="0" algn="ctr" defTabSz="800100">
            <a:lnSpc>
              <a:spcPct val="100000"/>
            </a:lnSpc>
            <a:spcBef>
              <a:spcPct val="0"/>
            </a:spcBef>
            <a:spcAft>
              <a:spcPts val="0"/>
            </a:spcAft>
            <a:buNone/>
          </a:pPr>
          <a:r>
            <a:rPr lang="en-US" sz="1400" kern="1200">
              <a:solidFill>
                <a:prstClr val="white"/>
              </a:solidFill>
              <a:latin typeface="Aptos" panose="020B0004020202020204" pitchFamily="34" charset="0"/>
              <a:ea typeface="+mn-ea"/>
              <a:cs typeface="+mn-cs"/>
            </a:rPr>
            <a:t>Coordinator </a:t>
          </a:r>
        </a:p>
      </dgm:t>
    </dgm:pt>
    <dgm:pt modelId="{400600EA-9473-42B4-9810-E13359235C52}" type="parTrans" cxnId="{DDF07DB0-BEFB-4D9A-A5BA-945F122A77FF}">
      <dgm:prSet/>
      <dgm:spPr/>
      <dgm:t>
        <a:bodyPr/>
        <a:lstStyle/>
        <a:p>
          <a:endParaRPr lang="en-US">
            <a:latin typeface="Aptos" panose="020B0004020202020204" pitchFamily="34" charset="0"/>
          </a:endParaRPr>
        </a:p>
      </dgm:t>
    </dgm:pt>
    <dgm:pt modelId="{52C3B911-3770-41B0-A986-DFBA8D0232CB}" type="sibTrans" cxnId="{DDF07DB0-BEFB-4D9A-A5BA-945F122A77FF}">
      <dgm:prSet/>
      <dgm:spPr/>
      <dgm:t>
        <a:bodyPr/>
        <a:lstStyle/>
        <a:p>
          <a:endParaRPr lang="en-US"/>
        </a:p>
      </dgm:t>
    </dgm:pt>
    <dgm:pt modelId="{9395C1B0-226D-459A-8846-F26CAEBFF65E}">
      <dgm:prSet phldrT="[Text]" custT="1"/>
      <dgm:spPr>
        <a:solidFill>
          <a:srgbClr val="336699"/>
        </a:solidFill>
      </dgm:spPr>
      <dgm:t>
        <a:bodyPr/>
        <a:lstStyle/>
        <a:p>
          <a:pPr marL="0" lvl="0" indent="0" algn="ctr" defTabSz="488950">
            <a:lnSpc>
              <a:spcPct val="100000"/>
            </a:lnSpc>
            <a:spcBef>
              <a:spcPct val="0"/>
            </a:spcBef>
            <a:spcAft>
              <a:spcPts val="0"/>
            </a:spcAft>
            <a:buNone/>
          </a:pPr>
          <a:r>
            <a:rPr lang="en-US" sz="1400" kern="1200">
              <a:solidFill>
                <a:prstClr val="white"/>
              </a:solidFill>
              <a:latin typeface="Aptos" panose="020B0004020202020204" pitchFamily="34" charset="0"/>
              <a:ea typeface="+mn-ea"/>
              <a:cs typeface="+mn-cs"/>
            </a:rPr>
            <a:t>Local / Regional </a:t>
          </a:r>
        </a:p>
        <a:p>
          <a:pPr marL="0" lvl="0" indent="0" algn="ctr" defTabSz="488950">
            <a:lnSpc>
              <a:spcPct val="100000"/>
            </a:lnSpc>
            <a:spcBef>
              <a:spcPct val="0"/>
            </a:spcBef>
            <a:spcAft>
              <a:spcPts val="0"/>
            </a:spcAft>
            <a:buNone/>
          </a:pPr>
          <a:r>
            <a:rPr lang="en-US" sz="1400" kern="1200">
              <a:solidFill>
                <a:prstClr val="white"/>
              </a:solidFill>
              <a:latin typeface="Aptos" panose="020B0004020202020204" pitchFamily="34" charset="0"/>
              <a:ea typeface="+mn-ea"/>
              <a:cs typeface="+mn-cs"/>
            </a:rPr>
            <a:t>Administrator</a:t>
          </a:r>
        </a:p>
      </dgm:t>
    </dgm:pt>
    <dgm:pt modelId="{4D066539-75A9-4393-A3A4-784FE34A849D}" type="parTrans" cxnId="{625A34F6-7CC4-4AB6-AC2D-2A83214D2543}">
      <dgm:prSet/>
      <dgm:spPr/>
      <dgm:t>
        <a:bodyPr/>
        <a:lstStyle/>
        <a:p>
          <a:endParaRPr lang="en-US"/>
        </a:p>
      </dgm:t>
    </dgm:pt>
    <dgm:pt modelId="{EB9C667F-7363-4138-84E2-96B1A4F83BFA}" type="sibTrans" cxnId="{625A34F6-7CC4-4AB6-AC2D-2A83214D2543}">
      <dgm:prSet/>
      <dgm:spPr/>
      <dgm:t>
        <a:bodyPr/>
        <a:lstStyle/>
        <a:p>
          <a:endParaRPr lang="en-US"/>
        </a:p>
      </dgm:t>
    </dgm:pt>
    <dgm:pt modelId="{8325093F-E69D-4D7E-97E1-03756A5C1F33}">
      <dgm:prSet phldrT="[Text]" custT="1"/>
      <dgm:spPr>
        <a:solidFill>
          <a:srgbClr val="30298B">
            <a:alpha val="86000"/>
          </a:srgbClr>
        </a:solidFill>
      </dgm:spPr>
      <dgm:t>
        <a:bodyPr/>
        <a:lstStyle/>
        <a:p>
          <a:pPr>
            <a:buNone/>
          </a:pPr>
          <a:r>
            <a:rPr lang="en-US" sz="1600" b="1">
              <a:solidFill>
                <a:prstClr val="white"/>
              </a:solidFill>
              <a:latin typeface="Aptos" panose="020B0004020202020204" pitchFamily="34" charset="0"/>
              <a:ea typeface="+mn-ea"/>
              <a:cs typeface="+mn-cs"/>
            </a:rPr>
            <a:t>State and Federal Legislative Advisors</a:t>
          </a:r>
        </a:p>
      </dgm:t>
    </dgm:pt>
    <dgm:pt modelId="{37E960AC-40C5-4A81-BB9F-FF3FBB37DF74}" type="parTrans" cxnId="{C9965BC2-7376-463B-83DA-315FD09C7678}">
      <dgm:prSet/>
      <dgm:spPr/>
      <dgm:t>
        <a:bodyPr/>
        <a:lstStyle/>
        <a:p>
          <a:endParaRPr lang="en-US"/>
        </a:p>
      </dgm:t>
    </dgm:pt>
    <dgm:pt modelId="{8577D8B6-3233-4E33-A7D5-6C25DE779795}" type="sibTrans" cxnId="{C9965BC2-7376-463B-83DA-315FD09C7678}">
      <dgm:prSet/>
      <dgm:spPr/>
      <dgm:t>
        <a:bodyPr/>
        <a:lstStyle/>
        <a:p>
          <a:endParaRPr lang="en-US"/>
        </a:p>
      </dgm:t>
    </dgm:pt>
    <dgm:pt modelId="{787013A6-ED87-4A8B-A1CF-ABE5C78BB184}" type="pres">
      <dgm:prSet presAssocID="{823B8F03-6CC1-484C-B7F4-8B1B19858D2B}" presName="hierChild1" presStyleCnt="0">
        <dgm:presLayoutVars>
          <dgm:orgChart val="1"/>
          <dgm:chPref val="1"/>
          <dgm:dir/>
          <dgm:animOne val="branch"/>
          <dgm:animLvl val="lvl"/>
          <dgm:resizeHandles/>
        </dgm:presLayoutVars>
      </dgm:prSet>
      <dgm:spPr/>
      <dgm:t>
        <a:bodyPr/>
        <a:lstStyle/>
        <a:p>
          <a:endParaRPr lang="en-US"/>
        </a:p>
      </dgm:t>
    </dgm:pt>
    <dgm:pt modelId="{066FC507-2345-4D67-8BB1-AB9706EEFBA0}" type="pres">
      <dgm:prSet presAssocID="{5B898D5C-F033-4ACC-B281-A21990E3291A}" presName="hierRoot1" presStyleCnt="0">
        <dgm:presLayoutVars>
          <dgm:hierBranch val="init"/>
        </dgm:presLayoutVars>
      </dgm:prSet>
      <dgm:spPr/>
    </dgm:pt>
    <dgm:pt modelId="{1227ECA8-4576-497B-B944-DC3507546709}" type="pres">
      <dgm:prSet presAssocID="{5B898D5C-F033-4ACC-B281-A21990E3291A}" presName="rootComposite1" presStyleCnt="0"/>
      <dgm:spPr/>
    </dgm:pt>
    <dgm:pt modelId="{4F4D312A-564A-4174-8B19-8CE2C1163A6E}" type="pres">
      <dgm:prSet presAssocID="{5B898D5C-F033-4ACC-B281-A21990E3291A}" presName="rootText1" presStyleLbl="node0" presStyleIdx="0" presStyleCnt="2" custScaleX="1029582" custScaleY="814026" custLinFactY="-100000" custLinFactNeighborX="7173" custLinFactNeighborY="-135750">
        <dgm:presLayoutVars>
          <dgm:chPref val="3"/>
        </dgm:presLayoutVars>
      </dgm:prSet>
      <dgm:spPr>
        <a:prstGeom prst="roundRect">
          <a:avLst/>
        </a:prstGeom>
      </dgm:spPr>
      <dgm:t>
        <a:bodyPr/>
        <a:lstStyle/>
        <a:p>
          <a:endParaRPr lang="en-US"/>
        </a:p>
      </dgm:t>
    </dgm:pt>
    <dgm:pt modelId="{EC5E1DC7-EAB2-4DE6-800E-9725FA9A6318}" type="pres">
      <dgm:prSet presAssocID="{5B898D5C-F033-4ACC-B281-A21990E3291A}" presName="rootConnector1" presStyleLbl="node1" presStyleIdx="0" presStyleCnt="0"/>
      <dgm:spPr/>
      <dgm:t>
        <a:bodyPr/>
        <a:lstStyle/>
        <a:p>
          <a:endParaRPr lang="en-US"/>
        </a:p>
      </dgm:t>
    </dgm:pt>
    <dgm:pt modelId="{1D8F5450-69A7-4D03-BF0C-6C605C0DE4FD}" type="pres">
      <dgm:prSet presAssocID="{5B898D5C-F033-4ACC-B281-A21990E3291A}" presName="hierChild2" presStyleCnt="0"/>
      <dgm:spPr/>
    </dgm:pt>
    <dgm:pt modelId="{94892C65-FA33-4DE2-8FB5-744E00E4CAFD}" type="pres">
      <dgm:prSet presAssocID="{A8217CA7-E579-4FCE-B709-7C1E40A32C33}" presName="Name37" presStyleLbl="parChTrans1D2" presStyleIdx="0" presStyleCnt="4"/>
      <dgm:spPr/>
      <dgm:t>
        <a:bodyPr/>
        <a:lstStyle/>
        <a:p>
          <a:endParaRPr lang="en-US"/>
        </a:p>
      </dgm:t>
    </dgm:pt>
    <dgm:pt modelId="{B314E53D-7E7E-4A3A-B8F7-DAFA99B97D5B}" type="pres">
      <dgm:prSet presAssocID="{F2426561-755D-4C80-A43E-0A0BD5AE9C41}" presName="hierRoot2" presStyleCnt="0">
        <dgm:presLayoutVars>
          <dgm:hierBranch val="init"/>
        </dgm:presLayoutVars>
      </dgm:prSet>
      <dgm:spPr/>
    </dgm:pt>
    <dgm:pt modelId="{4B3B3F85-9ABF-445F-B98F-8A283438339E}" type="pres">
      <dgm:prSet presAssocID="{F2426561-755D-4C80-A43E-0A0BD5AE9C41}" presName="rootComposite" presStyleCnt="0"/>
      <dgm:spPr/>
    </dgm:pt>
    <dgm:pt modelId="{8A7252EB-CC1A-4F89-9012-1CDB143BA0B5}" type="pres">
      <dgm:prSet presAssocID="{F2426561-755D-4C80-A43E-0A0BD5AE9C41}" presName="rootText" presStyleLbl="node2" presStyleIdx="0" presStyleCnt="3" custScaleX="927184" custScaleY="814026">
        <dgm:presLayoutVars>
          <dgm:chPref val="3"/>
        </dgm:presLayoutVars>
      </dgm:prSet>
      <dgm:spPr>
        <a:prstGeom prst="roundRect">
          <a:avLst/>
        </a:prstGeom>
      </dgm:spPr>
      <dgm:t>
        <a:bodyPr/>
        <a:lstStyle/>
        <a:p>
          <a:endParaRPr lang="en-US"/>
        </a:p>
      </dgm:t>
    </dgm:pt>
    <dgm:pt modelId="{6C899D68-2E61-4652-9E75-FC19C061E0D0}" type="pres">
      <dgm:prSet presAssocID="{F2426561-755D-4C80-A43E-0A0BD5AE9C41}" presName="rootConnector" presStyleLbl="node2" presStyleIdx="0" presStyleCnt="3"/>
      <dgm:spPr/>
      <dgm:t>
        <a:bodyPr/>
        <a:lstStyle/>
        <a:p>
          <a:endParaRPr lang="en-US"/>
        </a:p>
      </dgm:t>
    </dgm:pt>
    <dgm:pt modelId="{31855B6B-AA44-4F0D-BC9A-CCCC346CF0EE}" type="pres">
      <dgm:prSet presAssocID="{F2426561-755D-4C80-A43E-0A0BD5AE9C41}" presName="hierChild4" presStyleCnt="0"/>
      <dgm:spPr/>
    </dgm:pt>
    <dgm:pt modelId="{552B334C-E657-4484-956E-29136A030825}" type="pres">
      <dgm:prSet presAssocID="{2EB94080-EC75-43B1-8CE0-BDDB97FC75FD}" presName="Name37" presStyleLbl="parChTrans1D3" presStyleIdx="0" presStyleCnt="5"/>
      <dgm:spPr/>
      <dgm:t>
        <a:bodyPr/>
        <a:lstStyle/>
        <a:p>
          <a:endParaRPr lang="en-US"/>
        </a:p>
      </dgm:t>
    </dgm:pt>
    <dgm:pt modelId="{259C3BE4-EB97-4635-BAFE-D1950F847F6C}" type="pres">
      <dgm:prSet presAssocID="{47E573BB-9709-4D96-9E4B-DAE05B664507}" presName="hierRoot2" presStyleCnt="0">
        <dgm:presLayoutVars>
          <dgm:hierBranch val="init"/>
        </dgm:presLayoutVars>
      </dgm:prSet>
      <dgm:spPr/>
    </dgm:pt>
    <dgm:pt modelId="{9F4F1FD7-82FF-46C5-9870-CBD389A26E34}" type="pres">
      <dgm:prSet presAssocID="{47E573BB-9709-4D96-9E4B-DAE05B664507}" presName="rootComposite" presStyleCnt="0"/>
      <dgm:spPr/>
    </dgm:pt>
    <dgm:pt modelId="{63A7BFB1-BD8C-42B9-A729-8E27C0DA6346}" type="pres">
      <dgm:prSet presAssocID="{47E573BB-9709-4D96-9E4B-DAE05B664507}" presName="rootText" presStyleLbl="node3" presStyleIdx="0" presStyleCnt="5" custScaleX="1136920" custScaleY="814026">
        <dgm:presLayoutVars>
          <dgm:chPref val="3"/>
        </dgm:presLayoutVars>
      </dgm:prSet>
      <dgm:spPr>
        <a:prstGeom prst="roundRect">
          <a:avLst/>
        </a:prstGeom>
      </dgm:spPr>
      <dgm:t>
        <a:bodyPr/>
        <a:lstStyle/>
        <a:p>
          <a:endParaRPr lang="en-US"/>
        </a:p>
      </dgm:t>
    </dgm:pt>
    <dgm:pt modelId="{FFD85092-110C-4327-A07A-2E7E5B08D862}" type="pres">
      <dgm:prSet presAssocID="{47E573BB-9709-4D96-9E4B-DAE05B664507}" presName="rootConnector" presStyleLbl="node3" presStyleIdx="0" presStyleCnt="5"/>
      <dgm:spPr/>
      <dgm:t>
        <a:bodyPr/>
        <a:lstStyle/>
        <a:p>
          <a:endParaRPr lang="en-US"/>
        </a:p>
      </dgm:t>
    </dgm:pt>
    <dgm:pt modelId="{3F1EE9E2-EA78-42A0-A923-27ADCAD83B27}" type="pres">
      <dgm:prSet presAssocID="{47E573BB-9709-4D96-9E4B-DAE05B664507}" presName="hierChild4" presStyleCnt="0"/>
      <dgm:spPr/>
    </dgm:pt>
    <dgm:pt modelId="{FB3081BF-3808-42FA-907F-9A4584151957}" type="pres">
      <dgm:prSet presAssocID="{47E573BB-9709-4D96-9E4B-DAE05B664507}" presName="hierChild5" presStyleCnt="0"/>
      <dgm:spPr/>
    </dgm:pt>
    <dgm:pt modelId="{F58E9AB4-AA38-4354-B6E9-BCF497792C44}" type="pres">
      <dgm:prSet presAssocID="{DABAD9A2-A6ED-4E15-B28B-A5EDE82B2FD1}" presName="Name37" presStyleLbl="parChTrans1D3" presStyleIdx="1" presStyleCnt="5"/>
      <dgm:spPr/>
      <dgm:t>
        <a:bodyPr/>
        <a:lstStyle/>
        <a:p>
          <a:endParaRPr lang="en-US"/>
        </a:p>
      </dgm:t>
    </dgm:pt>
    <dgm:pt modelId="{C466F1C9-87C1-40BB-9EFF-005AA4C6EE04}" type="pres">
      <dgm:prSet presAssocID="{E9FE2928-9FC0-47F7-8633-96CB9A3CF4C2}" presName="hierRoot2" presStyleCnt="0">
        <dgm:presLayoutVars>
          <dgm:hierBranch val="init"/>
        </dgm:presLayoutVars>
      </dgm:prSet>
      <dgm:spPr/>
    </dgm:pt>
    <dgm:pt modelId="{820BFE8C-9C54-4DF1-B52E-DB605A0D4ABB}" type="pres">
      <dgm:prSet presAssocID="{E9FE2928-9FC0-47F7-8633-96CB9A3CF4C2}" presName="rootComposite" presStyleCnt="0"/>
      <dgm:spPr/>
    </dgm:pt>
    <dgm:pt modelId="{C2692E18-EAB4-488D-A551-521460CDB448}" type="pres">
      <dgm:prSet presAssocID="{E9FE2928-9FC0-47F7-8633-96CB9A3CF4C2}" presName="rootText" presStyleLbl="node3" presStyleIdx="1" presStyleCnt="5" custScaleX="1136920" custScaleY="814026">
        <dgm:presLayoutVars>
          <dgm:chPref val="3"/>
        </dgm:presLayoutVars>
      </dgm:prSet>
      <dgm:spPr>
        <a:prstGeom prst="roundRect">
          <a:avLst/>
        </a:prstGeom>
      </dgm:spPr>
      <dgm:t>
        <a:bodyPr/>
        <a:lstStyle/>
        <a:p>
          <a:endParaRPr lang="en-US"/>
        </a:p>
      </dgm:t>
    </dgm:pt>
    <dgm:pt modelId="{ED7373F8-AA29-42C0-B842-B9DA48E15485}" type="pres">
      <dgm:prSet presAssocID="{E9FE2928-9FC0-47F7-8633-96CB9A3CF4C2}" presName="rootConnector" presStyleLbl="node3" presStyleIdx="1" presStyleCnt="5"/>
      <dgm:spPr/>
      <dgm:t>
        <a:bodyPr/>
        <a:lstStyle/>
        <a:p>
          <a:endParaRPr lang="en-US"/>
        </a:p>
      </dgm:t>
    </dgm:pt>
    <dgm:pt modelId="{31B8C0B0-97B5-4B0B-AA94-7AB4BFD8F63C}" type="pres">
      <dgm:prSet presAssocID="{E9FE2928-9FC0-47F7-8633-96CB9A3CF4C2}" presName="hierChild4" presStyleCnt="0"/>
      <dgm:spPr/>
    </dgm:pt>
    <dgm:pt modelId="{A5B8C04F-8E42-45AA-B8CD-7D584F58A1D8}" type="pres">
      <dgm:prSet presAssocID="{E9FE2928-9FC0-47F7-8633-96CB9A3CF4C2}" presName="hierChild5" presStyleCnt="0"/>
      <dgm:spPr/>
    </dgm:pt>
    <dgm:pt modelId="{BE6E5771-E36D-488A-A89D-E9564C85BC32}" type="pres">
      <dgm:prSet presAssocID="{F2426561-755D-4C80-A43E-0A0BD5AE9C41}" presName="hierChild5" presStyleCnt="0"/>
      <dgm:spPr/>
    </dgm:pt>
    <dgm:pt modelId="{5419A0E4-7E35-48E9-B785-096B3CAF34BF}" type="pres">
      <dgm:prSet presAssocID="{4D066539-75A9-4393-A3A4-784FE34A849D}" presName="Name37" presStyleLbl="parChTrans1D2" presStyleIdx="1" presStyleCnt="4"/>
      <dgm:spPr/>
      <dgm:t>
        <a:bodyPr/>
        <a:lstStyle/>
        <a:p>
          <a:endParaRPr lang="en-US"/>
        </a:p>
      </dgm:t>
    </dgm:pt>
    <dgm:pt modelId="{33306A73-3722-4ADF-A17F-A27137768AED}" type="pres">
      <dgm:prSet presAssocID="{9395C1B0-226D-459A-8846-F26CAEBFF65E}" presName="hierRoot2" presStyleCnt="0">
        <dgm:presLayoutVars>
          <dgm:hierBranch val="init"/>
        </dgm:presLayoutVars>
      </dgm:prSet>
      <dgm:spPr/>
    </dgm:pt>
    <dgm:pt modelId="{B984DAE1-6D8E-4E36-A5C6-20D36AA21FBC}" type="pres">
      <dgm:prSet presAssocID="{9395C1B0-226D-459A-8846-F26CAEBFF65E}" presName="rootComposite" presStyleCnt="0"/>
      <dgm:spPr/>
    </dgm:pt>
    <dgm:pt modelId="{256242F6-CD55-494E-A1AC-0F474DF471A8}" type="pres">
      <dgm:prSet presAssocID="{9395C1B0-226D-459A-8846-F26CAEBFF65E}" presName="rootText" presStyleLbl="node2" presStyleIdx="1" presStyleCnt="3" custScaleX="927184" custScaleY="814026" custLinFactX="34781" custLinFactNeighborX="100000">
        <dgm:presLayoutVars>
          <dgm:chPref val="3"/>
        </dgm:presLayoutVars>
      </dgm:prSet>
      <dgm:spPr>
        <a:prstGeom prst="roundRect">
          <a:avLst/>
        </a:prstGeom>
      </dgm:spPr>
      <dgm:t>
        <a:bodyPr/>
        <a:lstStyle/>
        <a:p>
          <a:endParaRPr lang="en-US"/>
        </a:p>
      </dgm:t>
    </dgm:pt>
    <dgm:pt modelId="{9723659A-B552-4F69-8127-FE955855F3AF}" type="pres">
      <dgm:prSet presAssocID="{9395C1B0-226D-459A-8846-F26CAEBFF65E}" presName="rootConnector" presStyleLbl="node2" presStyleIdx="1" presStyleCnt="3"/>
      <dgm:spPr/>
      <dgm:t>
        <a:bodyPr/>
        <a:lstStyle/>
        <a:p>
          <a:endParaRPr lang="en-US"/>
        </a:p>
      </dgm:t>
    </dgm:pt>
    <dgm:pt modelId="{58A78CB4-03AA-4485-A746-D0CDB90F38CC}" type="pres">
      <dgm:prSet presAssocID="{9395C1B0-226D-459A-8846-F26CAEBFF65E}" presName="hierChild4" presStyleCnt="0"/>
      <dgm:spPr/>
    </dgm:pt>
    <dgm:pt modelId="{A43C9E03-5D87-41B9-9977-66BD90145D41}" type="pres">
      <dgm:prSet presAssocID="{9395C1B0-226D-459A-8846-F26CAEBFF65E}" presName="hierChild5" presStyleCnt="0"/>
      <dgm:spPr/>
    </dgm:pt>
    <dgm:pt modelId="{4E8CD658-C7B2-41DF-BA46-9729D7EE1AA3}" type="pres">
      <dgm:prSet presAssocID="{E87D30E3-6401-412A-A22F-5918420F92DC}" presName="Name37" presStyleLbl="parChTrans1D2" presStyleIdx="2" presStyleCnt="4"/>
      <dgm:spPr/>
      <dgm:t>
        <a:bodyPr/>
        <a:lstStyle/>
        <a:p>
          <a:endParaRPr lang="en-US"/>
        </a:p>
      </dgm:t>
    </dgm:pt>
    <dgm:pt modelId="{C4C2EA75-35A7-4A4A-968C-2A4CBA291240}" type="pres">
      <dgm:prSet presAssocID="{0FAE4908-DF50-4D29-A130-CD1228050435}" presName="hierRoot2" presStyleCnt="0">
        <dgm:presLayoutVars>
          <dgm:hierBranch val="init"/>
        </dgm:presLayoutVars>
      </dgm:prSet>
      <dgm:spPr/>
    </dgm:pt>
    <dgm:pt modelId="{D580FE9F-8F65-486A-B8F6-A12B6CC2E5B3}" type="pres">
      <dgm:prSet presAssocID="{0FAE4908-DF50-4D29-A130-CD1228050435}" presName="rootComposite" presStyleCnt="0"/>
      <dgm:spPr/>
    </dgm:pt>
    <dgm:pt modelId="{6F65F053-F06C-4C01-B25B-FB4A7F874A7F}" type="pres">
      <dgm:prSet presAssocID="{0FAE4908-DF50-4D29-A130-CD1228050435}" presName="rootText" presStyleLbl="node2" presStyleIdx="2" presStyleCnt="3" custScaleX="927184" custScaleY="814026" custLinFactX="100000" custLinFactNeighborX="187694">
        <dgm:presLayoutVars>
          <dgm:chPref val="3"/>
        </dgm:presLayoutVars>
      </dgm:prSet>
      <dgm:spPr>
        <a:prstGeom prst="roundRect">
          <a:avLst/>
        </a:prstGeom>
      </dgm:spPr>
      <dgm:t>
        <a:bodyPr/>
        <a:lstStyle/>
        <a:p>
          <a:endParaRPr lang="en-US"/>
        </a:p>
      </dgm:t>
    </dgm:pt>
    <dgm:pt modelId="{98E935FA-40A2-4AF0-811D-C598B3579D7B}" type="pres">
      <dgm:prSet presAssocID="{0FAE4908-DF50-4D29-A130-CD1228050435}" presName="rootConnector" presStyleLbl="node2" presStyleIdx="2" presStyleCnt="3"/>
      <dgm:spPr/>
      <dgm:t>
        <a:bodyPr/>
        <a:lstStyle/>
        <a:p>
          <a:endParaRPr lang="en-US"/>
        </a:p>
      </dgm:t>
    </dgm:pt>
    <dgm:pt modelId="{75304F5E-6615-4964-A254-7547F3BD71E9}" type="pres">
      <dgm:prSet presAssocID="{0FAE4908-DF50-4D29-A130-CD1228050435}" presName="hierChild4" presStyleCnt="0"/>
      <dgm:spPr/>
    </dgm:pt>
    <dgm:pt modelId="{60062D5F-D1AF-42EA-B26A-3C3185A622D4}" type="pres">
      <dgm:prSet presAssocID="{E6A58DC0-F975-4E69-8B8E-3B7C5E083B85}" presName="Name37" presStyleLbl="parChTrans1D3" presStyleIdx="2" presStyleCnt="5"/>
      <dgm:spPr/>
      <dgm:t>
        <a:bodyPr/>
        <a:lstStyle/>
        <a:p>
          <a:endParaRPr lang="en-US"/>
        </a:p>
      </dgm:t>
    </dgm:pt>
    <dgm:pt modelId="{D3105DF4-21B9-4A3D-9A52-9C788017CD47}" type="pres">
      <dgm:prSet presAssocID="{57F47F73-2305-492D-BDD0-8932449E7942}" presName="hierRoot2" presStyleCnt="0">
        <dgm:presLayoutVars>
          <dgm:hierBranch val="init"/>
        </dgm:presLayoutVars>
      </dgm:prSet>
      <dgm:spPr/>
    </dgm:pt>
    <dgm:pt modelId="{0DC3EB30-D64A-4D0E-9EF1-3A3FFFFFB541}" type="pres">
      <dgm:prSet presAssocID="{57F47F73-2305-492D-BDD0-8932449E7942}" presName="rootComposite" presStyleCnt="0"/>
      <dgm:spPr/>
    </dgm:pt>
    <dgm:pt modelId="{A599EBD4-DD0F-48D6-8D2D-D8EDB20C71C0}" type="pres">
      <dgm:prSet presAssocID="{57F47F73-2305-492D-BDD0-8932449E7942}" presName="rootText" presStyleLbl="node3" presStyleIdx="2" presStyleCnt="5" custScaleX="927184" custScaleY="814026" custLinFactX="100000" custLinFactNeighborX="187694">
        <dgm:presLayoutVars>
          <dgm:chPref val="3"/>
        </dgm:presLayoutVars>
      </dgm:prSet>
      <dgm:spPr>
        <a:prstGeom prst="roundRect">
          <a:avLst/>
        </a:prstGeom>
      </dgm:spPr>
      <dgm:t>
        <a:bodyPr/>
        <a:lstStyle/>
        <a:p>
          <a:endParaRPr lang="en-US"/>
        </a:p>
      </dgm:t>
    </dgm:pt>
    <dgm:pt modelId="{5C7E9256-9452-4BAB-973B-B2801D4DF070}" type="pres">
      <dgm:prSet presAssocID="{57F47F73-2305-492D-BDD0-8932449E7942}" presName="rootConnector" presStyleLbl="node3" presStyleIdx="2" presStyleCnt="5"/>
      <dgm:spPr/>
      <dgm:t>
        <a:bodyPr/>
        <a:lstStyle/>
        <a:p>
          <a:endParaRPr lang="en-US"/>
        </a:p>
      </dgm:t>
    </dgm:pt>
    <dgm:pt modelId="{2ECD76DD-AF97-4C68-A615-DB436F1B2580}" type="pres">
      <dgm:prSet presAssocID="{57F47F73-2305-492D-BDD0-8932449E7942}" presName="hierChild4" presStyleCnt="0"/>
      <dgm:spPr/>
    </dgm:pt>
    <dgm:pt modelId="{ECCC5AEE-7BE5-4D47-9D8E-07946310C218}" type="pres">
      <dgm:prSet presAssocID="{57F47F73-2305-492D-BDD0-8932449E7942}" presName="hierChild5" presStyleCnt="0"/>
      <dgm:spPr/>
    </dgm:pt>
    <dgm:pt modelId="{29C8940D-77BC-43C7-8E50-ADFECD4F9E36}" type="pres">
      <dgm:prSet presAssocID="{6F012199-D7C3-4669-A397-66A5BE311332}" presName="Name37" presStyleLbl="parChTrans1D3" presStyleIdx="3" presStyleCnt="5"/>
      <dgm:spPr/>
      <dgm:t>
        <a:bodyPr/>
        <a:lstStyle/>
        <a:p>
          <a:endParaRPr lang="en-US"/>
        </a:p>
      </dgm:t>
    </dgm:pt>
    <dgm:pt modelId="{14221D3F-12D8-4582-ABD4-EA78356C0A33}" type="pres">
      <dgm:prSet presAssocID="{EC494E1B-8253-4355-BF90-6F06EAA1B599}" presName="hierRoot2" presStyleCnt="0">
        <dgm:presLayoutVars>
          <dgm:hierBranch val="init"/>
        </dgm:presLayoutVars>
      </dgm:prSet>
      <dgm:spPr/>
    </dgm:pt>
    <dgm:pt modelId="{B8A546FD-D0E8-4C09-BBAC-97DC8093DEAC}" type="pres">
      <dgm:prSet presAssocID="{EC494E1B-8253-4355-BF90-6F06EAA1B599}" presName="rootComposite" presStyleCnt="0"/>
      <dgm:spPr/>
    </dgm:pt>
    <dgm:pt modelId="{C4327E6C-C648-4C78-B315-107959E57C7A}" type="pres">
      <dgm:prSet presAssocID="{EC494E1B-8253-4355-BF90-6F06EAA1B599}" presName="rootText" presStyleLbl="node3" presStyleIdx="3" presStyleCnt="5" custScaleX="927184" custScaleY="814026" custLinFactX="100000" custLinFactNeighborX="187694">
        <dgm:presLayoutVars>
          <dgm:chPref val="3"/>
        </dgm:presLayoutVars>
      </dgm:prSet>
      <dgm:spPr>
        <a:prstGeom prst="roundRect">
          <a:avLst/>
        </a:prstGeom>
      </dgm:spPr>
      <dgm:t>
        <a:bodyPr/>
        <a:lstStyle/>
        <a:p>
          <a:endParaRPr lang="en-US"/>
        </a:p>
      </dgm:t>
    </dgm:pt>
    <dgm:pt modelId="{4574AAB8-E84D-4398-A695-F2BE5FBAE9A2}" type="pres">
      <dgm:prSet presAssocID="{EC494E1B-8253-4355-BF90-6F06EAA1B599}" presName="rootConnector" presStyleLbl="node3" presStyleIdx="3" presStyleCnt="5"/>
      <dgm:spPr/>
      <dgm:t>
        <a:bodyPr/>
        <a:lstStyle/>
        <a:p>
          <a:endParaRPr lang="en-US"/>
        </a:p>
      </dgm:t>
    </dgm:pt>
    <dgm:pt modelId="{BA30FABF-C454-4BDD-82B8-3E02D7EBE0F4}" type="pres">
      <dgm:prSet presAssocID="{EC494E1B-8253-4355-BF90-6F06EAA1B599}" presName="hierChild4" presStyleCnt="0"/>
      <dgm:spPr/>
    </dgm:pt>
    <dgm:pt modelId="{ED4070B1-5626-4423-9419-2C48447D17EF}" type="pres">
      <dgm:prSet presAssocID="{EC494E1B-8253-4355-BF90-6F06EAA1B599}" presName="hierChild5" presStyleCnt="0"/>
      <dgm:spPr/>
    </dgm:pt>
    <dgm:pt modelId="{C7DDDCE2-0F8C-4AB0-9E44-19188B93466F}" type="pres">
      <dgm:prSet presAssocID="{400600EA-9473-42B4-9810-E13359235C52}" presName="Name37" presStyleLbl="parChTrans1D3" presStyleIdx="4" presStyleCnt="5"/>
      <dgm:spPr/>
      <dgm:t>
        <a:bodyPr/>
        <a:lstStyle/>
        <a:p>
          <a:endParaRPr lang="en-US"/>
        </a:p>
      </dgm:t>
    </dgm:pt>
    <dgm:pt modelId="{AC9E3C6C-785F-4AAC-82C4-37B781097A46}" type="pres">
      <dgm:prSet presAssocID="{EAD1A462-CA8C-4F79-933E-EC4056980856}" presName="hierRoot2" presStyleCnt="0">
        <dgm:presLayoutVars>
          <dgm:hierBranch val="init"/>
        </dgm:presLayoutVars>
      </dgm:prSet>
      <dgm:spPr/>
    </dgm:pt>
    <dgm:pt modelId="{54BDC783-9CB4-478C-A22D-81C2AE9EA924}" type="pres">
      <dgm:prSet presAssocID="{EAD1A462-CA8C-4F79-933E-EC4056980856}" presName="rootComposite" presStyleCnt="0"/>
      <dgm:spPr/>
    </dgm:pt>
    <dgm:pt modelId="{79F33FCE-46BB-4521-85C5-67D896893053}" type="pres">
      <dgm:prSet presAssocID="{EAD1A462-CA8C-4F79-933E-EC4056980856}" presName="rootText" presStyleLbl="node3" presStyleIdx="4" presStyleCnt="5" custScaleX="927184" custScaleY="814026" custLinFactX="100000" custLinFactNeighborX="187694">
        <dgm:presLayoutVars>
          <dgm:chPref val="3"/>
        </dgm:presLayoutVars>
      </dgm:prSet>
      <dgm:spPr>
        <a:prstGeom prst="roundRect">
          <a:avLst/>
        </a:prstGeom>
      </dgm:spPr>
      <dgm:t>
        <a:bodyPr/>
        <a:lstStyle/>
        <a:p>
          <a:endParaRPr lang="en-US"/>
        </a:p>
      </dgm:t>
    </dgm:pt>
    <dgm:pt modelId="{64B7E534-4A50-4A95-B6B1-EA859915F23A}" type="pres">
      <dgm:prSet presAssocID="{EAD1A462-CA8C-4F79-933E-EC4056980856}" presName="rootConnector" presStyleLbl="node3" presStyleIdx="4" presStyleCnt="5"/>
      <dgm:spPr/>
      <dgm:t>
        <a:bodyPr/>
        <a:lstStyle/>
        <a:p>
          <a:endParaRPr lang="en-US"/>
        </a:p>
      </dgm:t>
    </dgm:pt>
    <dgm:pt modelId="{0F6CF376-E782-4D6A-83E9-541BD167374D}" type="pres">
      <dgm:prSet presAssocID="{EAD1A462-CA8C-4F79-933E-EC4056980856}" presName="hierChild4" presStyleCnt="0"/>
      <dgm:spPr/>
    </dgm:pt>
    <dgm:pt modelId="{4DE39CFF-2520-404F-A967-DF3384F02411}" type="pres">
      <dgm:prSet presAssocID="{EAD1A462-CA8C-4F79-933E-EC4056980856}" presName="hierChild5" presStyleCnt="0"/>
      <dgm:spPr/>
    </dgm:pt>
    <dgm:pt modelId="{A212F245-28BB-419C-88A6-D52D9BECD19C}" type="pres">
      <dgm:prSet presAssocID="{0FAE4908-DF50-4D29-A130-CD1228050435}" presName="hierChild5" presStyleCnt="0"/>
      <dgm:spPr/>
    </dgm:pt>
    <dgm:pt modelId="{FC7BECB3-7FF7-4EB1-90C3-4B8EB07A4EB8}" type="pres">
      <dgm:prSet presAssocID="{5B898D5C-F033-4ACC-B281-A21990E3291A}" presName="hierChild3" presStyleCnt="0"/>
      <dgm:spPr/>
    </dgm:pt>
    <dgm:pt modelId="{49E69F00-FF87-4D9A-B24C-351988BF7A60}" type="pres">
      <dgm:prSet presAssocID="{7F84FCCD-D012-4345-A299-0391B90B7BDD}" presName="Name111" presStyleLbl="parChTrans1D2" presStyleIdx="3" presStyleCnt="4"/>
      <dgm:spPr/>
      <dgm:t>
        <a:bodyPr/>
        <a:lstStyle/>
        <a:p>
          <a:endParaRPr lang="en-US"/>
        </a:p>
      </dgm:t>
    </dgm:pt>
    <dgm:pt modelId="{9EFAD7A7-1EF4-437F-BBF1-F8AB9733C954}" type="pres">
      <dgm:prSet presAssocID="{8335E156-1993-481D-8AFD-0C2F51356BA1}" presName="hierRoot3" presStyleCnt="0">
        <dgm:presLayoutVars>
          <dgm:hierBranch val="init"/>
        </dgm:presLayoutVars>
      </dgm:prSet>
      <dgm:spPr/>
    </dgm:pt>
    <dgm:pt modelId="{8F96C74A-0467-4577-A80D-AD7F17262CC1}" type="pres">
      <dgm:prSet presAssocID="{8335E156-1993-481D-8AFD-0C2F51356BA1}" presName="rootComposite3" presStyleCnt="0"/>
      <dgm:spPr/>
    </dgm:pt>
    <dgm:pt modelId="{BDA33F52-7A64-487F-ACD3-1582DB6CE1BC}" type="pres">
      <dgm:prSet presAssocID="{8335E156-1993-481D-8AFD-0C2F51356BA1}" presName="rootText3" presStyleLbl="asst1" presStyleIdx="0" presStyleCnt="1" custScaleX="987107" custScaleY="618346" custLinFactX="800000" custLinFactNeighborX="896548" custLinFactNeighborY="-58279">
        <dgm:presLayoutVars>
          <dgm:chPref val="3"/>
        </dgm:presLayoutVars>
      </dgm:prSet>
      <dgm:spPr>
        <a:prstGeom prst="roundRect">
          <a:avLst/>
        </a:prstGeom>
      </dgm:spPr>
      <dgm:t>
        <a:bodyPr/>
        <a:lstStyle/>
        <a:p>
          <a:endParaRPr lang="en-US"/>
        </a:p>
      </dgm:t>
    </dgm:pt>
    <dgm:pt modelId="{8459E44C-71BD-4806-8EB7-8EEE450AD777}" type="pres">
      <dgm:prSet presAssocID="{8335E156-1993-481D-8AFD-0C2F51356BA1}" presName="rootConnector3" presStyleLbl="asst1" presStyleIdx="0" presStyleCnt="1"/>
      <dgm:spPr/>
      <dgm:t>
        <a:bodyPr/>
        <a:lstStyle/>
        <a:p>
          <a:endParaRPr lang="en-US"/>
        </a:p>
      </dgm:t>
    </dgm:pt>
    <dgm:pt modelId="{AE2F9D1F-E2D8-48F0-B1E4-9572A728E749}" type="pres">
      <dgm:prSet presAssocID="{8335E156-1993-481D-8AFD-0C2F51356BA1}" presName="hierChild6" presStyleCnt="0"/>
      <dgm:spPr/>
    </dgm:pt>
    <dgm:pt modelId="{30AF1E44-42F2-4692-ACD0-7FB834414DD3}" type="pres">
      <dgm:prSet presAssocID="{8335E156-1993-481D-8AFD-0C2F51356BA1}" presName="hierChild7" presStyleCnt="0"/>
      <dgm:spPr/>
    </dgm:pt>
    <dgm:pt modelId="{4CE5823E-3E93-45A6-8F76-C93CA5EE9DA6}" type="pres">
      <dgm:prSet presAssocID="{8325093F-E69D-4D7E-97E1-03756A5C1F33}" presName="hierRoot1" presStyleCnt="0">
        <dgm:presLayoutVars>
          <dgm:hierBranch val="init"/>
        </dgm:presLayoutVars>
      </dgm:prSet>
      <dgm:spPr/>
    </dgm:pt>
    <dgm:pt modelId="{D86043CD-B970-49A7-9286-5B6B5845ACD8}" type="pres">
      <dgm:prSet presAssocID="{8325093F-E69D-4D7E-97E1-03756A5C1F33}" presName="rootComposite1" presStyleCnt="0"/>
      <dgm:spPr/>
    </dgm:pt>
    <dgm:pt modelId="{35E7522D-84BC-4696-9E22-3FF706856AFA}" type="pres">
      <dgm:prSet presAssocID="{8325093F-E69D-4D7E-97E1-03756A5C1F33}" presName="rootText1" presStyleLbl="node0" presStyleIdx="1" presStyleCnt="2" custScaleX="927184" custScaleY="814026" custLinFactX="-1000000" custLinFactY="182201" custLinFactNeighborX="-1066097" custLinFactNeighborY="200000">
        <dgm:presLayoutVars>
          <dgm:chPref val="3"/>
        </dgm:presLayoutVars>
      </dgm:prSet>
      <dgm:spPr>
        <a:prstGeom prst="roundRect">
          <a:avLst/>
        </a:prstGeom>
      </dgm:spPr>
      <dgm:t>
        <a:bodyPr/>
        <a:lstStyle/>
        <a:p>
          <a:endParaRPr lang="en-US"/>
        </a:p>
      </dgm:t>
    </dgm:pt>
    <dgm:pt modelId="{67D0FFFA-3EA8-4A6B-8E95-35C240F7275D}" type="pres">
      <dgm:prSet presAssocID="{8325093F-E69D-4D7E-97E1-03756A5C1F33}" presName="rootConnector1" presStyleLbl="node1" presStyleIdx="0" presStyleCnt="0"/>
      <dgm:spPr/>
      <dgm:t>
        <a:bodyPr/>
        <a:lstStyle/>
        <a:p>
          <a:endParaRPr lang="en-US"/>
        </a:p>
      </dgm:t>
    </dgm:pt>
    <dgm:pt modelId="{F856F518-978A-45C1-B89E-1DC62379024D}" type="pres">
      <dgm:prSet presAssocID="{8325093F-E69D-4D7E-97E1-03756A5C1F33}" presName="hierChild2" presStyleCnt="0"/>
      <dgm:spPr/>
    </dgm:pt>
    <dgm:pt modelId="{58088336-384B-46F4-8983-494CFC9323BB}" type="pres">
      <dgm:prSet presAssocID="{8325093F-E69D-4D7E-97E1-03756A5C1F33}" presName="hierChild3" presStyleCnt="0"/>
      <dgm:spPr/>
    </dgm:pt>
  </dgm:ptLst>
  <dgm:cxnLst>
    <dgm:cxn modelId="{17E9FD02-3174-4D0A-BC32-F6731A1AB12C}" type="presOf" srcId="{9395C1B0-226D-459A-8846-F26CAEBFF65E}" destId="{9723659A-B552-4F69-8127-FE955855F3AF}" srcOrd="1" destOrd="0" presId="urn:microsoft.com/office/officeart/2005/8/layout/orgChart1"/>
    <dgm:cxn modelId="{19361DD3-50D4-40FA-9673-CC6E5FA5E2B5}" type="presOf" srcId="{400600EA-9473-42B4-9810-E13359235C52}" destId="{C7DDDCE2-0F8C-4AB0-9E44-19188B93466F}" srcOrd="0" destOrd="0" presId="urn:microsoft.com/office/officeart/2005/8/layout/orgChart1"/>
    <dgm:cxn modelId="{228B544E-0A67-47EF-895E-6F86D1E59AFA}" type="presOf" srcId="{57F47F73-2305-492D-BDD0-8932449E7942}" destId="{A599EBD4-DD0F-48D6-8D2D-D8EDB20C71C0}" srcOrd="0" destOrd="0" presId="urn:microsoft.com/office/officeart/2005/8/layout/orgChart1"/>
    <dgm:cxn modelId="{36624600-E6B2-4621-90DA-CA492A3F01F3}" type="presOf" srcId="{E9FE2928-9FC0-47F7-8633-96CB9A3CF4C2}" destId="{ED7373F8-AA29-42C0-B842-B9DA48E15485}" srcOrd="1" destOrd="0" presId="urn:microsoft.com/office/officeart/2005/8/layout/orgChart1"/>
    <dgm:cxn modelId="{F65E0199-E2E9-4C17-A32B-D27868475E0B}" type="presOf" srcId="{E9FE2928-9FC0-47F7-8633-96CB9A3CF4C2}" destId="{C2692E18-EAB4-488D-A551-521460CDB448}" srcOrd="0" destOrd="0" presId="urn:microsoft.com/office/officeart/2005/8/layout/orgChart1"/>
    <dgm:cxn modelId="{C27EA7E0-12E8-43F3-B478-3B7AB116CC77}" srcId="{5B898D5C-F033-4ACC-B281-A21990E3291A}" destId="{0FAE4908-DF50-4D29-A130-CD1228050435}" srcOrd="3" destOrd="0" parTransId="{E87D30E3-6401-412A-A22F-5918420F92DC}" sibTransId="{7E4C3771-7359-4132-BC3F-AECBC334D2A6}"/>
    <dgm:cxn modelId="{C9965BC2-7376-463B-83DA-315FD09C7678}" srcId="{823B8F03-6CC1-484C-B7F4-8B1B19858D2B}" destId="{8325093F-E69D-4D7E-97E1-03756A5C1F33}" srcOrd="1" destOrd="0" parTransId="{37E960AC-40C5-4A81-BB9F-FF3FBB37DF74}" sibTransId="{8577D8B6-3233-4E33-A7D5-6C25DE779795}"/>
    <dgm:cxn modelId="{D18A7786-D107-4131-9C4F-41F76B2A75FA}" type="presOf" srcId="{47E573BB-9709-4D96-9E4B-DAE05B664507}" destId="{63A7BFB1-BD8C-42B9-A729-8E27C0DA6346}" srcOrd="0" destOrd="0" presId="urn:microsoft.com/office/officeart/2005/8/layout/orgChart1"/>
    <dgm:cxn modelId="{8E3112E1-5783-470A-9AA2-5DCB171AAE5D}" srcId="{5B898D5C-F033-4ACC-B281-A21990E3291A}" destId="{8335E156-1993-481D-8AFD-0C2F51356BA1}" srcOrd="0" destOrd="0" parTransId="{7F84FCCD-D012-4345-A299-0391B90B7BDD}" sibTransId="{DB8DAEA1-5842-4155-AA04-631179DD6450}"/>
    <dgm:cxn modelId="{57024C2B-3781-438D-8C4E-2E6B51769528}" type="presOf" srcId="{5B898D5C-F033-4ACC-B281-A21990E3291A}" destId="{EC5E1DC7-EAB2-4DE6-800E-9725FA9A6318}" srcOrd="1" destOrd="0" presId="urn:microsoft.com/office/officeart/2005/8/layout/orgChart1"/>
    <dgm:cxn modelId="{102AF6C3-583E-458B-96A5-8A482E045944}" type="presOf" srcId="{2EB94080-EC75-43B1-8CE0-BDDB97FC75FD}" destId="{552B334C-E657-4484-956E-29136A030825}" srcOrd="0" destOrd="0" presId="urn:microsoft.com/office/officeart/2005/8/layout/orgChart1"/>
    <dgm:cxn modelId="{80B94EDD-0939-4087-8704-E9B20850D85C}" type="presOf" srcId="{47E573BB-9709-4D96-9E4B-DAE05B664507}" destId="{FFD85092-110C-4327-A07A-2E7E5B08D862}" srcOrd="1" destOrd="0" presId="urn:microsoft.com/office/officeart/2005/8/layout/orgChart1"/>
    <dgm:cxn modelId="{1E3E3F7C-C108-465F-A3C9-1FF7C2D82553}" type="presOf" srcId="{EAD1A462-CA8C-4F79-933E-EC4056980856}" destId="{64B7E534-4A50-4A95-B6B1-EA859915F23A}" srcOrd="1" destOrd="0" presId="urn:microsoft.com/office/officeart/2005/8/layout/orgChart1"/>
    <dgm:cxn modelId="{F0C9A6C8-A76A-4261-B3FA-6F28596745CC}" type="presOf" srcId="{8335E156-1993-481D-8AFD-0C2F51356BA1}" destId="{BDA33F52-7A64-487F-ACD3-1582DB6CE1BC}" srcOrd="0" destOrd="0" presId="urn:microsoft.com/office/officeart/2005/8/layout/orgChart1"/>
    <dgm:cxn modelId="{B6FC8108-0A8F-4AAB-A41C-49C050261375}" srcId="{F2426561-755D-4C80-A43E-0A0BD5AE9C41}" destId="{47E573BB-9709-4D96-9E4B-DAE05B664507}" srcOrd="0" destOrd="0" parTransId="{2EB94080-EC75-43B1-8CE0-BDDB97FC75FD}" sibTransId="{11FED099-CC12-4099-B6E4-92C0599A1EEB}"/>
    <dgm:cxn modelId="{D4727BCD-17F9-4853-A5F8-7301FDF5CAFF}" type="presOf" srcId="{E87D30E3-6401-412A-A22F-5918420F92DC}" destId="{4E8CD658-C7B2-41DF-BA46-9729D7EE1AA3}" srcOrd="0" destOrd="0" presId="urn:microsoft.com/office/officeart/2005/8/layout/orgChart1"/>
    <dgm:cxn modelId="{389BAC6E-D876-4895-9C8B-73802A6A8A08}" srcId="{F2426561-755D-4C80-A43E-0A0BD5AE9C41}" destId="{E9FE2928-9FC0-47F7-8633-96CB9A3CF4C2}" srcOrd="1" destOrd="0" parTransId="{DABAD9A2-A6ED-4E15-B28B-A5EDE82B2FD1}" sibTransId="{3C9BDD6A-2CCE-4707-9987-9DBDB8D16544}"/>
    <dgm:cxn modelId="{625A34F6-7CC4-4AB6-AC2D-2A83214D2543}" srcId="{5B898D5C-F033-4ACC-B281-A21990E3291A}" destId="{9395C1B0-226D-459A-8846-F26CAEBFF65E}" srcOrd="2" destOrd="0" parTransId="{4D066539-75A9-4393-A3A4-784FE34A849D}" sibTransId="{EB9C667F-7363-4138-84E2-96B1A4F83BFA}"/>
    <dgm:cxn modelId="{D984DD0C-52D0-48AB-A6C3-FCC528341038}" type="presOf" srcId="{8325093F-E69D-4D7E-97E1-03756A5C1F33}" destId="{67D0FFFA-3EA8-4A6B-8E95-35C240F7275D}" srcOrd="1" destOrd="0" presId="urn:microsoft.com/office/officeart/2005/8/layout/orgChart1"/>
    <dgm:cxn modelId="{F200486A-0EA0-47AB-8F27-7611E19C7EF2}" type="presOf" srcId="{6F012199-D7C3-4669-A397-66A5BE311332}" destId="{29C8940D-77BC-43C7-8E50-ADFECD4F9E36}" srcOrd="0" destOrd="0" presId="urn:microsoft.com/office/officeart/2005/8/layout/orgChart1"/>
    <dgm:cxn modelId="{11B43677-B66B-4353-A8FC-F88B11F9E9AC}" type="presOf" srcId="{EC494E1B-8253-4355-BF90-6F06EAA1B599}" destId="{4574AAB8-E84D-4398-A695-F2BE5FBAE9A2}" srcOrd="1" destOrd="0" presId="urn:microsoft.com/office/officeart/2005/8/layout/orgChart1"/>
    <dgm:cxn modelId="{A37F54F0-6183-46D4-99A4-76EA6C28FE16}" srcId="{5B898D5C-F033-4ACC-B281-A21990E3291A}" destId="{F2426561-755D-4C80-A43E-0A0BD5AE9C41}" srcOrd="1" destOrd="0" parTransId="{A8217CA7-E579-4FCE-B709-7C1E40A32C33}" sibTransId="{1C590488-DD2B-4A44-8839-50E3EE46F512}"/>
    <dgm:cxn modelId="{04100771-44C0-482B-89F7-381A7F4336AB}" type="presOf" srcId="{F2426561-755D-4C80-A43E-0A0BD5AE9C41}" destId="{8A7252EB-CC1A-4F89-9012-1CDB143BA0B5}" srcOrd="0" destOrd="0" presId="urn:microsoft.com/office/officeart/2005/8/layout/orgChart1"/>
    <dgm:cxn modelId="{96B306BF-8F2A-415C-AC3C-B12EF5B14CF4}" type="presOf" srcId="{823B8F03-6CC1-484C-B7F4-8B1B19858D2B}" destId="{787013A6-ED87-4A8B-A1CF-ABE5C78BB184}" srcOrd="0" destOrd="0" presId="urn:microsoft.com/office/officeart/2005/8/layout/orgChart1"/>
    <dgm:cxn modelId="{E73D35E9-516E-4DA7-8BE7-8687F6087725}" type="presOf" srcId="{8325093F-E69D-4D7E-97E1-03756A5C1F33}" destId="{35E7522D-84BC-4696-9E22-3FF706856AFA}" srcOrd="0" destOrd="0" presId="urn:microsoft.com/office/officeart/2005/8/layout/orgChart1"/>
    <dgm:cxn modelId="{2E4861AD-4FB9-4940-8307-6B5A98F32CC3}" type="presOf" srcId="{EAD1A462-CA8C-4F79-933E-EC4056980856}" destId="{79F33FCE-46BB-4521-85C5-67D896893053}" srcOrd="0" destOrd="0" presId="urn:microsoft.com/office/officeart/2005/8/layout/orgChart1"/>
    <dgm:cxn modelId="{FB52F597-36D6-4BE2-AB54-31DA3319E194}" type="presOf" srcId="{4D066539-75A9-4393-A3A4-784FE34A849D}" destId="{5419A0E4-7E35-48E9-B785-096B3CAF34BF}" srcOrd="0" destOrd="0" presId="urn:microsoft.com/office/officeart/2005/8/layout/orgChart1"/>
    <dgm:cxn modelId="{0E2123C3-2FEB-4CE5-AFE9-40E566912AA0}" type="presOf" srcId="{57F47F73-2305-492D-BDD0-8932449E7942}" destId="{5C7E9256-9452-4BAB-973B-B2801D4DF070}" srcOrd="1" destOrd="0" presId="urn:microsoft.com/office/officeart/2005/8/layout/orgChart1"/>
    <dgm:cxn modelId="{BEC44A25-5F60-465B-87D0-33C25FD03F68}" type="presOf" srcId="{F2426561-755D-4C80-A43E-0A0BD5AE9C41}" destId="{6C899D68-2E61-4652-9E75-FC19C061E0D0}" srcOrd="1" destOrd="0" presId="urn:microsoft.com/office/officeart/2005/8/layout/orgChart1"/>
    <dgm:cxn modelId="{DDF07DB0-BEFB-4D9A-A5BA-945F122A77FF}" srcId="{0FAE4908-DF50-4D29-A130-CD1228050435}" destId="{EAD1A462-CA8C-4F79-933E-EC4056980856}" srcOrd="2" destOrd="0" parTransId="{400600EA-9473-42B4-9810-E13359235C52}" sibTransId="{52C3B911-3770-41B0-A986-DFBA8D0232CB}"/>
    <dgm:cxn modelId="{DF9DFDE8-3B58-4074-A2BC-C4BD71B37B2B}" type="presOf" srcId="{E6A58DC0-F975-4E69-8B8E-3B7C5E083B85}" destId="{60062D5F-D1AF-42EA-B26A-3C3185A622D4}" srcOrd="0" destOrd="0" presId="urn:microsoft.com/office/officeart/2005/8/layout/orgChart1"/>
    <dgm:cxn modelId="{B5D59D92-43C7-4494-A8C3-4C57DCEA0705}" type="presOf" srcId="{A8217CA7-E579-4FCE-B709-7C1E40A32C33}" destId="{94892C65-FA33-4DE2-8FB5-744E00E4CAFD}" srcOrd="0" destOrd="0" presId="urn:microsoft.com/office/officeart/2005/8/layout/orgChart1"/>
    <dgm:cxn modelId="{FB36C629-6E8C-4AFE-952B-7C79C4A9738D}" type="presOf" srcId="{0FAE4908-DF50-4D29-A130-CD1228050435}" destId="{98E935FA-40A2-4AF0-811D-C598B3579D7B}" srcOrd="1" destOrd="0" presId="urn:microsoft.com/office/officeart/2005/8/layout/orgChart1"/>
    <dgm:cxn modelId="{FA1243C5-38BB-4C5D-AEE1-1F7B7D3302AA}" type="presOf" srcId="{EC494E1B-8253-4355-BF90-6F06EAA1B599}" destId="{C4327E6C-C648-4C78-B315-107959E57C7A}" srcOrd="0" destOrd="0" presId="urn:microsoft.com/office/officeart/2005/8/layout/orgChart1"/>
    <dgm:cxn modelId="{FD4684BD-91CE-41C5-85B9-648C5B50E4FD}" srcId="{0FAE4908-DF50-4D29-A130-CD1228050435}" destId="{57F47F73-2305-492D-BDD0-8932449E7942}" srcOrd="0" destOrd="0" parTransId="{E6A58DC0-F975-4E69-8B8E-3B7C5E083B85}" sibTransId="{7E0AA034-134E-45BD-A6BA-A9C0BC3D4CD8}"/>
    <dgm:cxn modelId="{9A5D56F5-725C-4BD6-BE76-47DEF4CAE7CA}" type="presOf" srcId="{0FAE4908-DF50-4D29-A130-CD1228050435}" destId="{6F65F053-F06C-4C01-B25B-FB4A7F874A7F}" srcOrd="0" destOrd="0" presId="urn:microsoft.com/office/officeart/2005/8/layout/orgChart1"/>
    <dgm:cxn modelId="{ABD03CE9-3A78-4E07-821A-DB9D3729726D}" type="presOf" srcId="{7F84FCCD-D012-4345-A299-0391B90B7BDD}" destId="{49E69F00-FF87-4D9A-B24C-351988BF7A60}" srcOrd="0" destOrd="0" presId="urn:microsoft.com/office/officeart/2005/8/layout/orgChart1"/>
    <dgm:cxn modelId="{D7EB4442-E6EB-4F19-A304-6107E4C83BE6}" type="presOf" srcId="{DABAD9A2-A6ED-4E15-B28B-A5EDE82B2FD1}" destId="{F58E9AB4-AA38-4354-B6E9-BCF497792C44}" srcOrd="0" destOrd="0" presId="urn:microsoft.com/office/officeart/2005/8/layout/orgChart1"/>
    <dgm:cxn modelId="{3408A8F2-1F80-44F2-83B3-3A031004380C}" type="presOf" srcId="{9395C1B0-226D-459A-8846-F26CAEBFF65E}" destId="{256242F6-CD55-494E-A1AC-0F474DF471A8}" srcOrd="0" destOrd="0" presId="urn:microsoft.com/office/officeart/2005/8/layout/orgChart1"/>
    <dgm:cxn modelId="{BCFAB2C6-39E2-4F08-96EC-C6823FC880DA}" type="presOf" srcId="{5B898D5C-F033-4ACC-B281-A21990E3291A}" destId="{4F4D312A-564A-4174-8B19-8CE2C1163A6E}" srcOrd="0" destOrd="0" presId="urn:microsoft.com/office/officeart/2005/8/layout/orgChart1"/>
    <dgm:cxn modelId="{81F0F624-3CEA-4251-A4FB-D408E2849966}" srcId="{0FAE4908-DF50-4D29-A130-CD1228050435}" destId="{EC494E1B-8253-4355-BF90-6F06EAA1B599}" srcOrd="1" destOrd="0" parTransId="{6F012199-D7C3-4669-A397-66A5BE311332}" sibTransId="{A0A8C2DA-2AF5-482F-B775-2BBF930A36E0}"/>
    <dgm:cxn modelId="{8CFD13FB-C0CD-4F55-9875-A22DDB5508FE}" srcId="{823B8F03-6CC1-484C-B7F4-8B1B19858D2B}" destId="{5B898D5C-F033-4ACC-B281-A21990E3291A}" srcOrd="0" destOrd="0" parTransId="{863E9F81-235C-4BBA-AC7F-880DA70CF496}" sibTransId="{4D9024FA-1A2E-42DD-A965-2D8F77104B50}"/>
    <dgm:cxn modelId="{4211FE2D-2BF2-48A3-AD6B-98F8B51FCE3E}" type="presOf" srcId="{8335E156-1993-481D-8AFD-0C2F51356BA1}" destId="{8459E44C-71BD-4806-8EB7-8EEE450AD777}" srcOrd="1" destOrd="0" presId="urn:microsoft.com/office/officeart/2005/8/layout/orgChart1"/>
    <dgm:cxn modelId="{45F20812-DA4B-450C-AE76-48012F3B15EA}" type="presParOf" srcId="{787013A6-ED87-4A8B-A1CF-ABE5C78BB184}" destId="{066FC507-2345-4D67-8BB1-AB9706EEFBA0}" srcOrd="0" destOrd="0" presId="urn:microsoft.com/office/officeart/2005/8/layout/orgChart1"/>
    <dgm:cxn modelId="{CD4264EE-844F-4E06-89C7-D1F2EC25AFC2}" type="presParOf" srcId="{066FC507-2345-4D67-8BB1-AB9706EEFBA0}" destId="{1227ECA8-4576-497B-B944-DC3507546709}" srcOrd="0" destOrd="0" presId="urn:microsoft.com/office/officeart/2005/8/layout/orgChart1"/>
    <dgm:cxn modelId="{B60DB79F-4D42-47DB-862F-F412415DA570}" type="presParOf" srcId="{1227ECA8-4576-497B-B944-DC3507546709}" destId="{4F4D312A-564A-4174-8B19-8CE2C1163A6E}" srcOrd="0" destOrd="0" presId="urn:microsoft.com/office/officeart/2005/8/layout/orgChart1"/>
    <dgm:cxn modelId="{B1E83732-07FA-4983-B1E5-C27D4C911590}" type="presParOf" srcId="{1227ECA8-4576-497B-B944-DC3507546709}" destId="{EC5E1DC7-EAB2-4DE6-800E-9725FA9A6318}" srcOrd="1" destOrd="0" presId="urn:microsoft.com/office/officeart/2005/8/layout/orgChart1"/>
    <dgm:cxn modelId="{FDC8ECC5-0C43-448C-987E-7260DA0FA771}" type="presParOf" srcId="{066FC507-2345-4D67-8BB1-AB9706EEFBA0}" destId="{1D8F5450-69A7-4D03-BF0C-6C605C0DE4FD}" srcOrd="1" destOrd="0" presId="urn:microsoft.com/office/officeart/2005/8/layout/orgChart1"/>
    <dgm:cxn modelId="{948C1646-5A5A-46EC-8089-DBE73F2784A8}" type="presParOf" srcId="{1D8F5450-69A7-4D03-BF0C-6C605C0DE4FD}" destId="{94892C65-FA33-4DE2-8FB5-744E00E4CAFD}" srcOrd="0" destOrd="0" presId="urn:microsoft.com/office/officeart/2005/8/layout/orgChart1"/>
    <dgm:cxn modelId="{2C94EAC6-DB9C-48B4-9558-2DE3DF0A8A6B}" type="presParOf" srcId="{1D8F5450-69A7-4D03-BF0C-6C605C0DE4FD}" destId="{B314E53D-7E7E-4A3A-B8F7-DAFA99B97D5B}" srcOrd="1" destOrd="0" presId="urn:microsoft.com/office/officeart/2005/8/layout/orgChart1"/>
    <dgm:cxn modelId="{5EE4340A-A583-442B-9C5A-772EF45665E3}" type="presParOf" srcId="{B314E53D-7E7E-4A3A-B8F7-DAFA99B97D5B}" destId="{4B3B3F85-9ABF-445F-B98F-8A283438339E}" srcOrd="0" destOrd="0" presId="urn:microsoft.com/office/officeart/2005/8/layout/orgChart1"/>
    <dgm:cxn modelId="{4049E15F-33B4-4A3E-9B9A-72A4E221B3EB}" type="presParOf" srcId="{4B3B3F85-9ABF-445F-B98F-8A283438339E}" destId="{8A7252EB-CC1A-4F89-9012-1CDB143BA0B5}" srcOrd="0" destOrd="0" presId="urn:microsoft.com/office/officeart/2005/8/layout/orgChart1"/>
    <dgm:cxn modelId="{93640671-03C9-4338-B9A5-2E40708A38CB}" type="presParOf" srcId="{4B3B3F85-9ABF-445F-B98F-8A283438339E}" destId="{6C899D68-2E61-4652-9E75-FC19C061E0D0}" srcOrd="1" destOrd="0" presId="urn:microsoft.com/office/officeart/2005/8/layout/orgChart1"/>
    <dgm:cxn modelId="{F7AF0FD5-73F7-4464-989D-32394045B69C}" type="presParOf" srcId="{B314E53D-7E7E-4A3A-B8F7-DAFA99B97D5B}" destId="{31855B6B-AA44-4F0D-BC9A-CCCC346CF0EE}" srcOrd="1" destOrd="0" presId="urn:microsoft.com/office/officeart/2005/8/layout/orgChart1"/>
    <dgm:cxn modelId="{F2AB8635-1D7B-476B-BDAC-D01D3367041A}" type="presParOf" srcId="{31855B6B-AA44-4F0D-BC9A-CCCC346CF0EE}" destId="{552B334C-E657-4484-956E-29136A030825}" srcOrd="0" destOrd="0" presId="urn:microsoft.com/office/officeart/2005/8/layout/orgChart1"/>
    <dgm:cxn modelId="{3A5FF4A3-3449-4405-A350-51D80AB2F20D}" type="presParOf" srcId="{31855B6B-AA44-4F0D-BC9A-CCCC346CF0EE}" destId="{259C3BE4-EB97-4635-BAFE-D1950F847F6C}" srcOrd="1" destOrd="0" presId="urn:microsoft.com/office/officeart/2005/8/layout/orgChart1"/>
    <dgm:cxn modelId="{1F38346E-42C3-4171-B3E9-081E86442BC2}" type="presParOf" srcId="{259C3BE4-EB97-4635-BAFE-D1950F847F6C}" destId="{9F4F1FD7-82FF-46C5-9870-CBD389A26E34}" srcOrd="0" destOrd="0" presId="urn:microsoft.com/office/officeart/2005/8/layout/orgChart1"/>
    <dgm:cxn modelId="{2C12B27B-A774-483A-928C-34A339A26982}" type="presParOf" srcId="{9F4F1FD7-82FF-46C5-9870-CBD389A26E34}" destId="{63A7BFB1-BD8C-42B9-A729-8E27C0DA6346}" srcOrd="0" destOrd="0" presId="urn:microsoft.com/office/officeart/2005/8/layout/orgChart1"/>
    <dgm:cxn modelId="{7F0FB4C6-72FF-4D1A-B9AB-162DBA7A8602}" type="presParOf" srcId="{9F4F1FD7-82FF-46C5-9870-CBD389A26E34}" destId="{FFD85092-110C-4327-A07A-2E7E5B08D862}" srcOrd="1" destOrd="0" presId="urn:microsoft.com/office/officeart/2005/8/layout/orgChart1"/>
    <dgm:cxn modelId="{F76D74F2-4B16-4211-B740-CDCF9DDEDAD0}" type="presParOf" srcId="{259C3BE4-EB97-4635-BAFE-D1950F847F6C}" destId="{3F1EE9E2-EA78-42A0-A923-27ADCAD83B27}" srcOrd="1" destOrd="0" presId="urn:microsoft.com/office/officeart/2005/8/layout/orgChart1"/>
    <dgm:cxn modelId="{B4A9F4A9-6398-4862-BDD4-F8D53D93A324}" type="presParOf" srcId="{259C3BE4-EB97-4635-BAFE-D1950F847F6C}" destId="{FB3081BF-3808-42FA-907F-9A4584151957}" srcOrd="2" destOrd="0" presId="urn:microsoft.com/office/officeart/2005/8/layout/orgChart1"/>
    <dgm:cxn modelId="{6FF715B3-7430-4D97-AD86-862AA8907BA7}" type="presParOf" srcId="{31855B6B-AA44-4F0D-BC9A-CCCC346CF0EE}" destId="{F58E9AB4-AA38-4354-B6E9-BCF497792C44}" srcOrd="2" destOrd="0" presId="urn:microsoft.com/office/officeart/2005/8/layout/orgChart1"/>
    <dgm:cxn modelId="{90F62A64-FF1F-4007-B980-1FB32C3E0BF9}" type="presParOf" srcId="{31855B6B-AA44-4F0D-BC9A-CCCC346CF0EE}" destId="{C466F1C9-87C1-40BB-9EFF-005AA4C6EE04}" srcOrd="3" destOrd="0" presId="urn:microsoft.com/office/officeart/2005/8/layout/orgChart1"/>
    <dgm:cxn modelId="{9513BCC7-F720-4410-9084-8738A9381F5A}" type="presParOf" srcId="{C466F1C9-87C1-40BB-9EFF-005AA4C6EE04}" destId="{820BFE8C-9C54-4DF1-B52E-DB605A0D4ABB}" srcOrd="0" destOrd="0" presId="urn:microsoft.com/office/officeart/2005/8/layout/orgChart1"/>
    <dgm:cxn modelId="{2DF52469-8650-4DA0-9957-CBA981DC278C}" type="presParOf" srcId="{820BFE8C-9C54-4DF1-B52E-DB605A0D4ABB}" destId="{C2692E18-EAB4-488D-A551-521460CDB448}" srcOrd="0" destOrd="0" presId="urn:microsoft.com/office/officeart/2005/8/layout/orgChart1"/>
    <dgm:cxn modelId="{8A887ED7-0FE3-4BBE-83B5-27B8D5AC925F}" type="presParOf" srcId="{820BFE8C-9C54-4DF1-B52E-DB605A0D4ABB}" destId="{ED7373F8-AA29-42C0-B842-B9DA48E15485}" srcOrd="1" destOrd="0" presId="urn:microsoft.com/office/officeart/2005/8/layout/orgChart1"/>
    <dgm:cxn modelId="{91565495-4017-4BDE-9797-FA866EC64F00}" type="presParOf" srcId="{C466F1C9-87C1-40BB-9EFF-005AA4C6EE04}" destId="{31B8C0B0-97B5-4B0B-AA94-7AB4BFD8F63C}" srcOrd="1" destOrd="0" presId="urn:microsoft.com/office/officeart/2005/8/layout/orgChart1"/>
    <dgm:cxn modelId="{7344CBC7-AC65-4DB8-9144-6577AE2ABA41}" type="presParOf" srcId="{C466F1C9-87C1-40BB-9EFF-005AA4C6EE04}" destId="{A5B8C04F-8E42-45AA-B8CD-7D584F58A1D8}" srcOrd="2" destOrd="0" presId="urn:microsoft.com/office/officeart/2005/8/layout/orgChart1"/>
    <dgm:cxn modelId="{3A770AD8-E638-4F83-A6D3-C2745D264529}" type="presParOf" srcId="{B314E53D-7E7E-4A3A-B8F7-DAFA99B97D5B}" destId="{BE6E5771-E36D-488A-A89D-E9564C85BC32}" srcOrd="2" destOrd="0" presId="urn:microsoft.com/office/officeart/2005/8/layout/orgChart1"/>
    <dgm:cxn modelId="{488F4CF8-0B0D-4DC1-B9FF-A7854453CA1B}" type="presParOf" srcId="{1D8F5450-69A7-4D03-BF0C-6C605C0DE4FD}" destId="{5419A0E4-7E35-48E9-B785-096B3CAF34BF}" srcOrd="2" destOrd="0" presId="urn:microsoft.com/office/officeart/2005/8/layout/orgChart1"/>
    <dgm:cxn modelId="{DBC7BD5F-C37A-46A9-BF5A-BB665FCC0FEF}" type="presParOf" srcId="{1D8F5450-69A7-4D03-BF0C-6C605C0DE4FD}" destId="{33306A73-3722-4ADF-A17F-A27137768AED}" srcOrd="3" destOrd="0" presId="urn:microsoft.com/office/officeart/2005/8/layout/orgChart1"/>
    <dgm:cxn modelId="{3827CAD4-9A82-4C8C-BC2A-B1C808CB7488}" type="presParOf" srcId="{33306A73-3722-4ADF-A17F-A27137768AED}" destId="{B984DAE1-6D8E-4E36-A5C6-20D36AA21FBC}" srcOrd="0" destOrd="0" presId="urn:microsoft.com/office/officeart/2005/8/layout/orgChart1"/>
    <dgm:cxn modelId="{F44F81AF-44D7-4444-91F7-276A7EB7E6BD}" type="presParOf" srcId="{B984DAE1-6D8E-4E36-A5C6-20D36AA21FBC}" destId="{256242F6-CD55-494E-A1AC-0F474DF471A8}" srcOrd="0" destOrd="0" presId="urn:microsoft.com/office/officeart/2005/8/layout/orgChart1"/>
    <dgm:cxn modelId="{6CEB5187-D1F3-4B55-B2EF-52AF253E08A1}" type="presParOf" srcId="{B984DAE1-6D8E-4E36-A5C6-20D36AA21FBC}" destId="{9723659A-B552-4F69-8127-FE955855F3AF}" srcOrd="1" destOrd="0" presId="urn:microsoft.com/office/officeart/2005/8/layout/orgChart1"/>
    <dgm:cxn modelId="{D0EA6FA2-7E2A-4BA2-907D-E10766311339}" type="presParOf" srcId="{33306A73-3722-4ADF-A17F-A27137768AED}" destId="{58A78CB4-03AA-4485-A746-D0CDB90F38CC}" srcOrd="1" destOrd="0" presId="urn:microsoft.com/office/officeart/2005/8/layout/orgChart1"/>
    <dgm:cxn modelId="{35C8AD51-6A7C-4904-B6B3-C1B02071E4DD}" type="presParOf" srcId="{33306A73-3722-4ADF-A17F-A27137768AED}" destId="{A43C9E03-5D87-41B9-9977-66BD90145D41}" srcOrd="2" destOrd="0" presId="urn:microsoft.com/office/officeart/2005/8/layout/orgChart1"/>
    <dgm:cxn modelId="{8D0AB265-C7C6-4E90-B5E3-2AA32AB1E6F7}" type="presParOf" srcId="{1D8F5450-69A7-4D03-BF0C-6C605C0DE4FD}" destId="{4E8CD658-C7B2-41DF-BA46-9729D7EE1AA3}" srcOrd="4" destOrd="0" presId="urn:microsoft.com/office/officeart/2005/8/layout/orgChart1"/>
    <dgm:cxn modelId="{FE847D1B-B5FC-4F72-B9D3-E67365EEC9FB}" type="presParOf" srcId="{1D8F5450-69A7-4D03-BF0C-6C605C0DE4FD}" destId="{C4C2EA75-35A7-4A4A-968C-2A4CBA291240}" srcOrd="5" destOrd="0" presId="urn:microsoft.com/office/officeart/2005/8/layout/orgChart1"/>
    <dgm:cxn modelId="{752B6757-2BA0-4E3F-BFEC-7DFF6F6200DE}" type="presParOf" srcId="{C4C2EA75-35A7-4A4A-968C-2A4CBA291240}" destId="{D580FE9F-8F65-486A-B8F6-A12B6CC2E5B3}" srcOrd="0" destOrd="0" presId="urn:microsoft.com/office/officeart/2005/8/layout/orgChart1"/>
    <dgm:cxn modelId="{8342DA3A-ACAD-44C9-AF1F-1899870A1659}" type="presParOf" srcId="{D580FE9F-8F65-486A-B8F6-A12B6CC2E5B3}" destId="{6F65F053-F06C-4C01-B25B-FB4A7F874A7F}" srcOrd="0" destOrd="0" presId="urn:microsoft.com/office/officeart/2005/8/layout/orgChart1"/>
    <dgm:cxn modelId="{87E30B2A-1E42-4812-A0F7-899C0055D4DE}" type="presParOf" srcId="{D580FE9F-8F65-486A-B8F6-A12B6CC2E5B3}" destId="{98E935FA-40A2-4AF0-811D-C598B3579D7B}" srcOrd="1" destOrd="0" presId="urn:microsoft.com/office/officeart/2005/8/layout/orgChart1"/>
    <dgm:cxn modelId="{C435FA20-69C7-4961-92FD-C06F157C3DF4}" type="presParOf" srcId="{C4C2EA75-35A7-4A4A-968C-2A4CBA291240}" destId="{75304F5E-6615-4964-A254-7547F3BD71E9}" srcOrd="1" destOrd="0" presId="urn:microsoft.com/office/officeart/2005/8/layout/orgChart1"/>
    <dgm:cxn modelId="{78F63971-F8A0-480A-B714-92DECF31737F}" type="presParOf" srcId="{75304F5E-6615-4964-A254-7547F3BD71E9}" destId="{60062D5F-D1AF-42EA-B26A-3C3185A622D4}" srcOrd="0" destOrd="0" presId="urn:microsoft.com/office/officeart/2005/8/layout/orgChart1"/>
    <dgm:cxn modelId="{2033CDC8-E72C-4E7E-968C-2215A1BB08CC}" type="presParOf" srcId="{75304F5E-6615-4964-A254-7547F3BD71E9}" destId="{D3105DF4-21B9-4A3D-9A52-9C788017CD47}" srcOrd="1" destOrd="0" presId="urn:microsoft.com/office/officeart/2005/8/layout/orgChart1"/>
    <dgm:cxn modelId="{40CE55A6-87A8-407C-8BB3-BB68FCD9FF55}" type="presParOf" srcId="{D3105DF4-21B9-4A3D-9A52-9C788017CD47}" destId="{0DC3EB30-D64A-4D0E-9EF1-3A3FFFFFB541}" srcOrd="0" destOrd="0" presId="urn:microsoft.com/office/officeart/2005/8/layout/orgChart1"/>
    <dgm:cxn modelId="{5D5502E8-314E-462C-9C2C-BD3C25666F42}" type="presParOf" srcId="{0DC3EB30-D64A-4D0E-9EF1-3A3FFFFFB541}" destId="{A599EBD4-DD0F-48D6-8D2D-D8EDB20C71C0}" srcOrd="0" destOrd="0" presId="urn:microsoft.com/office/officeart/2005/8/layout/orgChart1"/>
    <dgm:cxn modelId="{DDE37232-C6B9-4396-8883-2472219A8AD7}" type="presParOf" srcId="{0DC3EB30-D64A-4D0E-9EF1-3A3FFFFFB541}" destId="{5C7E9256-9452-4BAB-973B-B2801D4DF070}" srcOrd="1" destOrd="0" presId="urn:microsoft.com/office/officeart/2005/8/layout/orgChart1"/>
    <dgm:cxn modelId="{7B7E9C9F-7495-4D38-98EE-6494D0BDF886}" type="presParOf" srcId="{D3105DF4-21B9-4A3D-9A52-9C788017CD47}" destId="{2ECD76DD-AF97-4C68-A615-DB436F1B2580}" srcOrd="1" destOrd="0" presId="urn:microsoft.com/office/officeart/2005/8/layout/orgChart1"/>
    <dgm:cxn modelId="{9C20F0D8-EBFE-4260-9D50-C2B1F68E805E}" type="presParOf" srcId="{D3105DF4-21B9-4A3D-9A52-9C788017CD47}" destId="{ECCC5AEE-7BE5-4D47-9D8E-07946310C218}" srcOrd="2" destOrd="0" presId="urn:microsoft.com/office/officeart/2005/8/layout/orgChart1"/>
    <dgm:cxn modelId="{1FB97011-2805-4FC9-B5BC-369CD098879F}" type="presParOf" srcId="{75304F5E-6615-4964-A254-7547F3BD71E9}" destId="{29C8940D-77BC-43C7-8E50-ADFECD4F9E36}" srcOrd="2" destOrd="0" presId="urn:microsoft.com/office/officeart/2005/8/layout/orgChart1"/>
    <dgm:cxn modelId="{218DCA87-7776-4681-8F2A-20AD65DBBAB6}" type="presParOf" srcId="{75304F5E-6615-4964-A254-7547F3BD71E9}" destId="{14221D3F-12D8-4582-ABD4-EA78356C0A33}" srcOrd="3" destOrd="0" presId="urn:microsoft.com/office/officeart/2005/8/layout/orgChart1"/>
    <dgm:cxn modelId="{5CD6A503-E826-4EA1-8488-D63C2CA15400}" type="presParOf" srcId="{14221D3F-12D8-4582-ABD4-EA78356C0A33}" destId="{B8A546FD-D0E8-4C09-BBAC-97DC8093DEAC}" srcOrd="0" destOrd="0" presId="urn:microsoft.com/office/officeart/2005/8/layout/orgChart1"/>
    <dgm:cxn modelId="{BDC381E5-89B3-4068-B536-0601D0B2E75B}" type="presParOf" srcId="{B8A546FD-D0E8-4C09-BBAC-97DC8093DEAC}" destId="{C4327E6C-C648-4C78-B315-107959E57C7A}" srcOrd="0" destOrd="0" presId="urn:microsoft.com/office/officeart/2005/8/layout/orgChart1"/>
    <dgm:cxn modelId="{1305A0B3-9537-4DC1-9762-E4B583058AF5}" type="presParOf" srcId="{B8A546FD-D0E8-4C09-BBAC-97DC8093DEAC}" destId="{4574AAB8-E84D-4398-A695-F2BE5FBAE9A2}" srcOrd="1" destOrd="0" presId="urn:microsoft.com/office/officeart/2005/8/layout/orgChart1"/>
    <dgm:cxn modelId="{234F90AF-C4C4-4013-A361-E4FC0F415690}" type="presParOf" srcId="{14221D3F-12D8-4582-ABD4-EA78356C0A33}" destId="{BA30FABF-C454-4BDD-82B8-3E02D7EBE0F4}" srcOrd="1" destOrd="0" presId="urn:microsoft.com/office/officeart/2005/8/layout/orgChart1"/>
    <dgm:cxn modelId="{FDB4B253-FA06-45B7-97F4-9C0D15A4D33B}" type="presParOf" srcId="{14221D3F-12D8-4582-ABD4-EA78356C0A33}" destId="{ED4070B1-5626-4423-9419-2C48447D17EF}" srcOrd="2" destOrd="0" presId="urn:microsoft.com/office/officeart/2005/8/layout/orgChart1"/>
    <dgm:cxn modelId="{36202043-2171-4A3B-82E2-3AAEB6C6D127}" type="presParOf" srcId="{75304F5E-6615-4964-A254-7547F3BD71E9}" destId="{C7DDDCE2-0F8C-4AB0-9E44-19188B93466F}" srcOrd="4" destOrd="0" presId="urn:microsoft.com/office/officeart/2005/8/layout/orgChart1"/>
    <dgm:cxn modelId="{39B5D0C7-5DBF-4F73-8DB1-60FB14D5002E}" type="presParOf" srcId="{75304F5E-6615-4964-A254-7547F3BD71E9}" destId="{AC9E3C6C-785F-4AAC-82C4-37B781097A46}" srcOrd="5" destOrd="0" presId="urn:microsoft.com/office/officeart/2005/8/layout/orgChart1"/>
    <dgm:cxn modelId="{0F3AFCD8-7F1D-4BC3-8159-6CA1988D48ED}" type="presParOf" srcId="{AC9E3C6C-785F-4AAC-82C4-37B781097A46}" destId="{54BDC783-9CB4-478C-A22D-81C2AE9EA924}" srcOrd="0" destOrd="0" presId="urn:microsoft.com/office/officeart/2005/8/layout/orgChart1"/>
    <dgm:cxn modelId="{99E51B4A-030F-412E-A92F-732483B5CA97}" type="presParOf" srcId="{54BDC783-9CB4-478C-A22D-81C2AE9EA924}" destId="{79F33FCE-46BB-4521-85C5-67D896893053}" srcOrd="0" destOrd="0" presId="urn:microsoft.com/office/officeart/2005/8/layout/orgChart1"/>
    <dgm:cxn modelId="{706A67FB-3A3E-4AA5-9CBE-9BC9D8D3E0CC}" type="presParOf" srcId="{54BDC783-9CB4-478C-A22D-81C2AE9EA924}" destId="{64B7E534-4A50-4A95-B6B1-EA859915F23A}" srcOrd="1" destOrd="0" presId="urn:microsoft.com/office/officeart/2005/8/layout/orgChart1"/>
    <dgm:cxn modelId="{2B56D815-BE15-45BB-85F0-83F433DD500C}" type="presParOf" srcId="{AC9E3C6C-785F-4AAC-82C4-37B781097A46}" destId="{0F6CF376-E782-4D6A-83E9-541BD167374D}" srcOrd="1" destOrd="0" presId="urn:microsoft.com/office/officeart/2005/8/layout/orgChart1"/>
    <dgm:cxn modelId="{11A4099F-1511-446C-BFAF-458990B6F23C}" type="presParOf" srcId="{AC9E3C6C-785F-4AAC-82C4-37B781097A46}" destId="{4DE39CFF-2520-404F-A967-DF3384F02411}" srcOrd="2" destOrd="0" presId="urn:microsoft.com/office/officeart/2005/8/layout/orgChart1"/>
    <dgm:cxn modelId="{CA6B7BE6-BCA4-468B-89CF-A2C77B976E7A}" type="presParOf" srcId="{C4C2EA75-35A7-4A4A-968C-2A4CBA291240}" destId="{A212F245-28BB-419C-88A6-D52D9BECD19C}" srcOrd="2" destOrd="0" presId="urn:microsoft.com/office/officeart/2005/8/layout/orgChart1"/>
    <dgm:cxn modelId="{C05E30F2-3858-4800-9B62-FB39F39BB09F}" type="presParOf" srcId="{066FC507-2345-4D67-8BB1-AB9706EEFBA0}" destId="{FC7BECB3-7FF7-4EB1-90C3-4B8EB07A4EB8}" srcOrd="2" destOrd="0" presId="urn:microsoft.com/office/officeart/2005/8/layout/orgChart1"/>
    <dgm:cxn modelId="{75D63484-014F-4AD3-8A1E-B74E94506144}" type="presParOf" srcId="{FC7BECB3-7FF7-4EB1-90C3-4B8EB07A4EB8}" destId="{49E69F00-FF87-4D9A-B24C-351988BF7A60}" srcOrd="0" destOrd="0" presId="urn:microsoft.com/office/officeart/2005/8/layout/orgChart1"/>
    <dgm:cxn modelId="{C131C6B1-61C2-494E-AD91-85F56187674F}" type="presParOf" srcId="{FC7BECB3-7FF7-4EB1-90C3-4B8EB07A4EB8}" destId="{9EFAD7A7-1EF4-437F-BBF1-F8AB9733C954}" srcOrd="1" destOrd="0" presId="urn:microsoft.com/office/officeart/2005/8/layout/orgChart1"/>
    <dgm:cxn modelId="{EC483B08-E4D1-432F-BCCB-6B8428A85786}" type="presParOf" srcId="{9EFAD7A7-1EF4-437F-BBF1-F8AB9733C954}" destId="{8F96C74A-0467-4577-A80D-AD7F17262CC1}" srcOrd="0" destOrd="0" presId="urn:microsoft.com/office/officeart/2005/8/layout/orgChart1"/>
    <dgm:cxn modelId="{3B5700F1-472F-4A1A-8F82-F3461363EFB0}" type="presParOf" srcId="{8F96C74A-0467-4577-A80D-AD7F17262CC1}" destId="{BDA33F52-7A64-487F-ACD3-1582DB6CE1BC}" srcOrd="0" destOrd="0" presId="urn:microsoft.com/office/officeart/2005/8/layout/orgChart1"/>
    <dgm:cxn modelId="{E84DAC16-653E-465E-9C1E-DB5DD6397288}" type="presParOf" srcId="{8F96C74A-0467-4577-A80D-AD7F17262CC1}" destId="{8459E44C-71BD-4806-8EB7-8EEE450AD777}" srcOrd="1" destOrd="0" presId="urn:microsoft.com/office/officeart/2005/8/layout/orgChart1"/>
    <dgm:cxn modelId="{B5D4D9DB-82A4-4257-A535-4D07CE5836B8}" type="presParOf" srcId="{9EFAD7A7-1EF4-437F-BBF1-F8AB9733C954}" destId="{AE2F9D1F-E2D8-48F0-B1E4-9572A728E749}" srcOrd="1" destOrd="0" presId="urn:microsoft.com/office/officeart/2005/8/layout/orgChart1"/>
    <dgm:cxn modelId="{94A1062D-59B5-4E34-98F6-BF5EFA6A846D}" type="presParOf" srcId="{9EFAD7A7-1EF4-437F-BBF1-F8AB9733C954}" destId="{30AF1E44-42F2-4692-ACD0-7FB834414DD3}" srcOrd="2" destOrd="0" presId="urn:microsoft.com/office/officeart/2005/8/layout/orgChart1"/>
    <dgm:cxn modelId="{D78D3A4B-B6F5-470E-8B03-72781C8EF037}" type="presParOf" srcId="{787013A6-ED87-4A8B-A1CF-ABE5C78BB184}" destId="{4CE5823E-3E93-45A6-8F76-C93CA5EE9DA6}" srcOrd="1" destOrd="0" presId="urn:microsoft.com/office/officeart/2005/8/layout/orgChart1"/>
    <dgm:cxn modelId="{1AEFADCD-25AC-44B6-9565-857DA0EE333C}" type="presParOf" srcId="{4CE5823E-3E93-45A6-8F76-C93CA5EE9DA6}" destId="{D86043CD-B970-49A7-9286-5B6B5845ACD8}" srcOrd="0" destOrd="0" presId="urn:microsoft.com/office/officeart/2005/8/layout/orgChart1"/>
    <dgm:cxn modelId="{8F04103B-C616-4A13-B68B-71F9CD33AEDE}" type="presParOf" srcId="{D86043CD-B970-49A7-9286-5B6B5845ACD8}" destId="{35E7522D-84BC-4696-9E22-3FF706856AFA}" srcOrd="0" destOrd="0" presId="urn:microsoft.com/office/officeart/2005/8/layout/orgChart1"/>
    <dgm:cxn modelId="{6C0516E9-9B88-4140-A1C2-1DEB46F54FA8}" type="presParOf" srcId="{D86043CD-B970-49A7-9286-5B6B5845ACD8}" destId="{67D0FFFA-3EA8-4A6B-8E95-35C240F7275D}" srcOrd="1" destOrd="0" presId="urn:microsoft.com/office/officeart/2005/8/layout/orgChart1"/>
    <dgm:cxn modelId="{FDA22E11-2596-42B1-80A0-A5CC84B2B1E3}" type="presParOf" srcId="{4CE5823E-3E93-45A6-8F76-C93CA5EE9DA6}" destId="{F856F518-978A-45C1-B89E-1DC62379024D}" srcOrd="1" destOrd="0" presId="urn:microsoft.com/office/officeart/2005/8/layout/orgChart1"/>
    <dgm:cxn modelId="{D3DB1882-2A7B-4FCD-851E-3398F530687B}" type="presParOf" srcId="{4CE5823E-3E93-45A6-8F76-C93CA5EE9DA6}" destId="{58088336-384B-46F4-8983-494CFC9323BB}"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099020F-864A-4587-9B4A-153DE84B03E0}" type="doc">
      <dgm:prSet loTypeId="urn:microsoft.com/office/officeart/2005/8/layout/vProcess5" loCatId="process" qsTypeId="urn:microsoft.com/office/officeart/2005/8/quickstyle/simple1" qsCatId="simple" csTypeId="urn:microsoft.com/office/officeart/2005/8/colors/accent1_2" csCatId="accent1" phldr="1"/>
      <dgm:spPr/>
      <dgm:t>
        <a:bodyPr/>
        <a:lstStyle/>
        <a:p>
          <a:endParaRPr lang="en-US"/>
        </a:p>
      </dgm:t>
    </dgm:pt>
    <dgm:pt modelId="{5EE32E42-E8B5-43DD-A6D9-23402353D48F}">
      <dgm:prSet/>
      <dgm:spPr>
        <a:solidFill>
          <a:srgbClr val="17507F"/>
        </a:solidFill>
      </dgm:spPr>
      <dgm:t>
        <a:bodyPr/>
        <a:lstStyle/>
        <a:p>
          <a:r>
            <a:rPr lang="en-US">
              <a:latin typeface="Aptos" panose="020B0004020202020204" pitchFamily="34" charset="0"/>
            </a:rPr>
            <a:t>Adopted program provides guide for legislative efforts</a:t>
          </a:r>
        </a:p>
      </dgm:t>
    </dgm:pt>
    <dgm:pt modelId="{E3FFF25C-7254-496D-9E4F-5958F3847190}" type="parTrans" cxnId="{40C710B5-A487-4761-8FAC-141C060280CC}">
      <dgm:prSet/>
      <dgm:spPr/>
      <dgm:t>
        <a:bodyPr/>
        <a:lstStyle/>
        <a:p>
          <a:endParaRPr lang="en-US"/>
        </a:p>
      </dgm:t>
    </dgm:pt>
    <dgm:pt modelId="{06969B28-459E-4D9A-85B6-550331D15A95}" type="sibTrans" cxnId="{40C710B5-A487-4761-8FAC-141C060280CC}">
      <dgm:prSet/>
      <dgm:spPr/>
      <dgm:t>
        <a:bodyPr/>
        <a:lstStyle/>
        <a:p>
          <a:endParaRPr lang="en-US"/>
        </a:p>
      </dgm:t>
    </dgm:pt>
    <dgm:pt modelId="{017CD85A-922D-4601-8A8B-8D4BACBF1C35}">
      <dgm:prSet/>
      <dgm:spPr>
        <a:solidFill>
          <a:srgbClr val="17507F"/>
        </a:solidFill>
      </dgm:spPr>
      <dgm:t>
        <a:bodyPr/>
        <a:lstStyle/>
        <a:p>
          <a:r>
            <a:rPr lang="en-US">
              <a:latin typeface="Aptos" panose="020B0004020202020204" pitchFamily="34" charset="0"/>
            </a:rPr>
            <a:t>Agenda language should allow for flexibility</a:t>
          </a:r>
        </a:p>
      </dgm:t>
    </dgm:pt>
    <dgm:pt modelId="{89B1F335-7E27-489E-9C80-CF9E234239BB}" type="parTrans" cxnId="{44FBC3FD-CD59-43A9-BB95-B578DFA2D979}">
      <dgm:prSet/>
      <dgm:spPr/>
      <dgm:t>
        <a:bodyPr/>
        <a:lstStyle/>
        <a:p>
          <a:endParaRPr lang="en-US"/>
        </a:p>
      </dgm:t>
    </dgm:pt>
    <dgm:pt modelId="{4ED034B9-6939-4CD3-BA81-75C176605C02}" type="sibTrans" cxnId="{44FBC3FD-CD59-43A9-BB95-B578DFA2D979}">
      <dgm:prSet/>
      <dgm:spPr/>
      <dgm:t>
        <a:bodyPr/>
        <a:lstStyle/>
        <a:p>
          <a:endParaRPr lang="en-US"/>
        </a:p>
      </dgm:t>
    </dgm:pt>
    <dgm:pt modelId="{E62F08A4-8FC8-4286-A8AF-97E82893BD68}">
      <dgm:prSet/>
      <dgm:spPr>
        <a:solidFill>
          <a:srgbClr val="17507F"/>
        </a:solidFill>
      </dgm:spPr>
      <dgm:t>
        <a:bodyPr/>
        <a:lstStyle/>
        <a:p>
          <a:r>
            <a:rPr lang="en-US">
              <a:latin typeface="Aptos" panose="020B0004020202020204" pitchFamily="34" charset="0"/>
            </a:rPr>
            <a:t>Leadership and partner departments expertise is essential</a:t>
          </a:r>
        </a:p>
      </dgm:t>
    </dgm:pt>
    <dgm:pt modelId="{290A8152-C476-4F74-8DF1-7242F119894D}" type="parTrans" cxnId="{777302FB-3482-4A26-8268-A963DB6D08E5}">
      <dgm:prSet/>
      <dgm:spPr/>
      <dgm:t>
        <a:bodyPr/>
        <a:lstStyle/>
        <a:p>
          <a:endParaRPr lang="en-US"/>
        </a:p>
      </dgm:t>
    </dgm:pt>
    <dgm:pt modelId="{F7711458-5669-4EF9-8C94-8D4137884569}" type="sibTrans" cxnId="{777302FB-3482-4A26-8268-A963DB6D08E5}">
      <dgm:prSet/>
      <dgm:spPr/>
      <dgm:t>
        <a:bodyPr/>
        <a:lstStyle/>
        <a:p>
          <a:endParaRPr lang="en-US"/>
        </a:p>
      </dgm:t>
    </dgm:pt>
    <dgm:pt modelId="{BA02B3E3-ACBF-4721-BBB2-74631870F4E9}" type="pres">
      <dgm:prSet presAssocID="{E099020F-864A-4587-9B4A-153DE84B03E0}" presName="outerComposite" presStyleCnt="0">
        <dgm:presLayoutVars>
          <dgm:chMax val="5"/>
          <dgm:dir/>
          <dgm:resizeHandles val="exact"/>
        </dgm:presLayoutVars>
      </dgm:prSet>
      <dgm:spPr/>
      <dgm:t>
        <a:bodyPr/>
        <a:lstStyle/>
        <a:p>
          <a:endParaRPr lang="en-US"/>
        </a:p>
      </dgm:t>
    </dgm:pt>
    <dgm:pt modelId="{E5DC9422-3B75-4784-B04C-C5417DA0DAA6}" type="pres">
      <dgm:prSet presAssocID="{E099020F-864A-4587-9B4A-153DE84B03E0}" presName="dummyMaxCanvas" presStyleCnt="0">
        <dgm:presLayoutVars/>
      </dgm:prSet>
      <dgm:spPr/>
    </dgm:pt>
    <dgm:pt modelId="{99D853CC-5B3C-4C2E-81CF-836AE792F3E1}" type="pres">
      <dgm:prSet presAssocID="{E099020F-864A-4587-9B4A-153DE84B03E0}" presName="ThreeNodes_1" presStyleLbl="node1" presStyleIdx="0" presStyleCnt="3">
        <dgm:presLayoutVars>
          <dgm:bulletEnabled val="1"/>
        </dgm:presLayoutVars>
      </dgm:prSet>
      <dgm:spPr/>
      <dgm:t>
        <a:bodyPr/>
        <a:lstStyle/>
        <a:p>
          <a:endParaRPr lang="en-US"/>
        </a:p>
      </dgm:t>
    </dgm:pt>
    <dgm:pt modelId="{B9955170-0CE9-4135-BE38-7C0EF8CA19BB}" type="pres">
      <dgm:prSet presAssocID="{E099020F-864A-4587-9B4A-153DE84B03E0}" presName="ThreeNodes_2" presStyleLbl="node1" presStyleIdx="1" presStyleCnt="3">
        <dgm:presLayoutVars>
          <dgm:bulletEnabled val="1"/>
        </dgm:presLayoutVars>
      </dgm:prSet>
      <dgm:spPr/>
      <dgm:t>
        <a:bodyPr/>
        <a:lstStyle/>
        <a:p>
          <a:endParaRPr lang="en-US"/>
        </a:p>
      </dgm:t>
    </dgm:pt>
    <dgm:pt modelId="{F5501734-ED53-428D-B28F-B561F6B90613}" type="pres">
      <dgm:prSet presAssocID="{E099020F-864A-4587-9B4A-153DE84B03E0}" presName="ThreeNodes_3" presStyleLbl="node1" presStyleIdx="2" presStyleCnt="3">
        <dgm:presLayoutVars>
          <dgm:bulletEnabled val="1"/>
        </dgm:presLayoutVars>
      </dgm:prSet>
      <dgm:spPr/>
      <dgm:t>
        <a:bodyPr/>
        <a:lstStyle/>
        <a:p>
          <a:endParaRPr lang="en-US"/>
        </a:p>
      </dgm:t>
    </dgm:pt>
    <dgm:pt modelId="{0D984D47-A24E-4F1D-BD69-6113E5B354E2}" type="pres">
      <dgm:prSet presAssocID="{E099020F-864A-4587-9B4A-153DE84B03E0}" presName="ThreeConn_1-2" presStyleLbl="fgAccFollowNode1" presStyleIdx="0" presStyleCnt="2">
        <dgm:presLayoutVars>
          <dgm:bulletEnabled val="1"/>
        </dgm:presLayoutVars>
      </dgm:prSet>
      <dgm:spPr/>
      <dgm:t>
        <a:bodyPr/>
        <a:lstStyle/>
        <a:p>
          <a:endParaRPr lang="en-US"/>
        </a:p>
      </dgm:t>
    </dgm:pt>
    <dgm:pt modelId="{EDC65EF9-0EAC-4E2C-97AC-9A90EE591BEC}" type="pres">
      <dgm:prSet presAssocID="{E099020F-864A-4587-9B4A-153DE84B03E0}" presName="ThreeConn_2-3" presStyleLbl="fgAccFollowNode1" presStyleIdx="1" presStyleCnt="2">
        <dgm:presLayoutVars>
          <dgm:bulletEnabled val="1"/>
        </dgm:presLayoutVars>
      </dgm:prSet>
      <dgm:spPr/>
      <dgm:t>
        <a:bodyPr/>
        <a:lstStyle/>
        <a:p>
          <a:endParaRPr lang="en-US"/>
        </a:p>
      </dgm:t>
    </dgm:pt>
    <dgm:pt modelId="{BB6BC393-BF22-4BAD-811E-7F25F7180CA3}" type="pres">
      <dgm:prSet presAssocID="{E099020F-864A-4587-9B4A-153DE84B03E0}" presName="ThreeNodes_1_text" presStyleLbl="node1" presStyleIdx="2" presStyleCnt="3">
        <dgm:presLayoutVars>
          <dgm:bulletEnabled val="1"/>
        </dgm:presLayoutVars>
      </dgm:prSet>
      <dgm:spPr/>
      <dgm:t>
        <a:bodyPr/>
        <a:lstStyle/>
        <a:p>
          <a:endParaRPr lang="en-US"/>
        </a:p>
      </dgm:t>
    </dgm:pt>
    <dgm:pt modelId="{B0E8BCC6-3307-40A5-BFA1-ADCF1051126E}" type="pres">
      <dgm:prSet presAssocID="{E099020F-864A-4587-9B4A-153DE84B03E0}" presName="ThreeNodes_2_text" presStyleLbl="node1" presStyleIdx="2" presStyleCnt="3">
        <dgm:presLayoutVars>
          <dgm:bulletEnabled val="1"/>
        </dgm:presLayoutVars>
      </dgm:prSet>
      <dgm:spPr/>
      <dgm:t>
        <a:bodyPr/>
        <a:lstStyle/>
        <a:p>
          <a:endParaRPr lang="en-US"/>
        </a:p>
      </dgm:t>
    </dgm:pt>
    <dgm:pt modelId="{7142B198-07CE-46DC-B574-E698B2003F66}" type="pres">
      <dgm:prSet presAssocID="{E099020F-864A-4587-9B4A-153DE84B03E0}" presName="ThreeNodes_3_text" presStyleLbl="node1" presStyleIdx="2" presStyleCnt="3">
        <dgm:presLayoutVars>
          <dgm:bulletEnabled val="1"/>
        </dgm:presLayoutVars>
      </dgm:prSet>
      <dgm:spPr/>
      <dgm:t>
        <a:bodyPr/>
        <a:lstStyle/>
        <a:p>
          <a:endParaRPr lang="en-US"/>
        </a:p>
      </dgm:t>
    </dgm:pt>
  </dgm:ptLst>
  <dgm:cxnLst>
    <dgm:cxn modelId="{F3648E18-1CAB-4302-B667-8895CBA341A0}" type="presOf" srcId="{017CD85A-922D-4601-8A8B-8D4BACBF1C35}" destId="{B9955170-0CE9-4135-BE38-7C0EF8CA19BB}" srcOrd="0" destOrd="0" presId="urn:microsoft.com/office/officeart/2005/8/layout/vProcess5"/>
    <dgm:cxn modelId="{40C710B5-A487-4761-8FAC-141C060280CC}" srcId="{E099020F-864A-4587-9B4A-153DE84B03E0}" destId="{5EE32E42-E8B5-43DD-A6D9-23402353D48F}" srcOrd="0" destOrd="0" parTransId="{E3FFF25C-7254-496D-9E4F-5958F3847190}" sibTransId="{06969B28-459E-4D9A-85B6-550331D15A95}"/>
    <dgm:cxn modelId="{777302FB-3482-4A26-8268-A963DB6D08E5}" srcId="{E099020F-864A-4587-9B4A-153DE84B03E0}" destId="{E62F08A4-8FC8-4286-A8AF-97E82893BD68}" srcOrd="2" destOrd="0" parTransId="{290A8152-C476-4F74-8DF1-7242F119894D}" sibTransId="{F7711458-5669-4EF9-8C94-8D4137884569}"/>
    <dgm:cxn modelId="{0AB1F35A-FFAA-410B-AB25-FE4CBC1AB267}" type="presOf" srcId="{E62F08A4-8FC8-4286-A8AF-97E82893BD68}" destId="{F5501734-ED53-428D-B28F-B561F6B90613}" srcOrd="0" destOrd="0" presId="urn:microsoft.com/office/officeart/2005/8/layout/vProcess5"/>
    <dgm:cxn modelId="{9BBC597C-AD07-4A39-817A-391AAFA3B09A}" type="presOf" srcId="{4ED034B9-6939-4CD3-BA81-75C176605C02}" destId="{EDC65EF9-0EAC-4E2C-97AC-9A90EE591BEC}" srcOrd="0" destOrd="0" presId="urn:microsoft.com/office/officeart/2005/8/layout/vProcess5"/>
    <dgm:cxn modelId="{44FBC3FD-CD59-43A9-BB95-B578DFA2D979}" srcId="{E099020F-864A-4587-9B4A-153DE84B03E0}" destId="{017CD85A-922D-4601-8A8B-8D4BACBF1C35}" srcOrd="1" destOrd="0" parTransId="{89B1F335-7E27-489E-9C80-CF9E234239BB}" sibTransId="{4ED034B9-6939-4CD3-BA81-75C176605C02}"/>
    <dgm:cxn modelId="{C9F1026F-5B46-47CC-9370-443426C5133C}" type="presOf" srcId="{5EE32E42-E8B5-43DD-A6D9-23402353D48F}" destId="{BB6BC393-BF22-4BAD-811E-7F25F7180CA3}" srcOrd="1" destOrd="0" presId="urn:microsoft.com/office/officeart/2005/8/layout/vProcess5"/>
    <dgm:cxn modelId="{46DEB5EA-D246-46AC-9E62-773581DD623D}" type="presOf" srcId="{06969B28-459E-4D9A-85B6-550331D15A95}" destId="{0D984D47-A24E-4F1D-BD69-6113E5B354E2}" srcOrd="0" destOrd="0" presId="urn:microsoft.com/office/officeart/2005/8/layout/vProcess5"/>
    <dgm:cxn modelId="{1824ED23-C4FE-4974-B1CA-4E00563ABD05}" type="presOf" srcId="{E099020F-864A-4587-9B4A-153DE84B03E0}" destId="{BA02B3E3-ACBF-4721-BBB2-74631870F4E9}" srcOrd="0" destOrd="0" presId="urn:microsoft.com/office/officeart/2005/8/layout/vProcess5"/>
    <dgm:cxn modelId="{8B656B08-322C-4AA6-9144-40630981CB0D}" type="presOf" srcId="{017CD85A-922D-4601-8A8B-8D4BACBF1C35}" destId="{B0E8BCC6-3307-40A5-BFA1-ADCF1051126E}" srcOrd="1" destOrd="0" presId="urn:microsoft.com/office/officeart/2005/8/layout/vProcess5"/>
    <dgm:cxn modelId="{DA683910-00AD-43CE-8050-10E9B0ECB359}" type="presOf" srcId="{E62F08A4-8FC8-4286-A8AF-97E82893BD68}" destId="{7142B198-07CE-46DC-B574-E698B2003F66}" srcOrd="1" destOrd="0" presId="urn:microsoft.com/office/officeart/2005/8/layout/vProcess5"/>
    <dgm:cxn modelId="{A1702737-96C2-4C6D-BFDE-5A2447951F7F}" type="presOf" srcId="{5EE32E42-E8B5-43DD-A6D9-23402353D48F}" destId="{99D853CC-5B3C-4C2E-81CF-836AE792F3E1}" srcOrd="0" destOrd="0" presId="urn:microsoft.com/office/officeart/2005/8/layout/vProcess5"/>
    <dgm:cxn modelId="{E41693CE-5215-4E89-99E1-4FCFA5929C8F}" type="presParOf" srcId="{BA02B3E3-ACBF-4721-BBB2-74631870F4E9}" destId="{E5DC9422-3B75-4784-B04C-C5417DA0DAA6}" srcOrd="0" destOrd="0" presId="urn:microsoft.com/office/officeart/2005/8/layout/vProcess5"/>
    <dgm:cxn modelId="{4B3940AF-A275-47F5-BB6D-8346079D173C}" type="presParOf" srcId="{BA02B3E3-ACBF-4721-BBB2-74631870F4E9}" destId="{99D853CC-5B3C-4C2E-81CF-836AE792F3E1}" srcOrd="1" destOrd="0" presId="urn:microsoft.com/office/officeart/2005/8/layout/vProcess5"/>
    <dgm:cxn modelId="{43DCB43E-103E-4FCA-A5FA-78EAEE49BB4D}" type="presParOf" srcId="{BA02B3E3-ACBF-4721-BBB2-74631870F4E9}" destId="{B9955170-0CE9-4135-BE38-7C0EF8CA19BB}" srcOrd="2" destOrd="0" presId="urn:microsoft.com/office/officeart/2005/8/layout/vProcess5"/>
    <dgm:cxn modelId="{7ABA7399-9C57-47C8-B8D4-A30D461F24C6}" type="presParOf" srcId="{BA02B3E3-ACBF-4721-BBB2-74631870F4E9}" destId="{F5501734-ED53-428D-B28F-B561F6B90613}" srcOrd="3" destOrd="0" presId="urn:microsoft.com/office/officeart/2005/8/layout/vProcess5"/>
    <dgm:cxn modelId="{DA0A521D-F0A2-4845-9E2A-64F7E4939515}" type="presParOf" srcId="{BA02B3E3-ACBF-4721-BBB2-74631870F4E9}" destId="{0D984D47-A24E-4F1D-BD69-6113E5B354E2}" srcOrd="4" destOrd="0" presId="urn:microsoft.com/office/officeart/2005/8/layout/vProcess5"/>
    <dgm:cxn modelId="{6F9F511F-FEEF-4528-AC41-3541E2CCCE0E}" type="presParOf" srcId="{BA02B3E3-ACBF-4721-BBB2-74631870F4E9}" destId="{EDC65EF9-0EAC-4E2C-97AC-9A90EE591BEC}" srcOrd="5" destOrd="0" presId="urn:microsoft.com/office/officeart/2005/8/layout/vProcess5"/>
    <dgm:cxn modelId="{DF400AF8-17FC-43F2-B076-15090BF9B41A}" type="presParOf" srcId="{BA02B3E3-ACBF-4721-BBB2-74631870F4E9}" destId="{BB6BC393-BF22-4BAD-811E-7F25F7180CA3}" srcOrd="6" destOrd="0" presId="urn:microsoft.com/office/officeart/2005/8/layout/vProcess5"/>
    <dgm:cxn modelId="{ACDB1FF1-366E-4C89-B8FD-3350004DE3A5}" type="presParOf" srcId="{BA02B3E3-ACBF-4721-BBB2-74631870F4E9}" destId="{B0E8BCC6-3307-40A5-BFA1-ADCF1051126E}" srcOrd="7" destOrd="0" presId="urn:microsoft.com/office/officeart/2005/8/layout/vProcess5"/>
    <dgm:cxn modelId="{79C0B54F-419F-4C1A-9EB9-1D40F0BA8C71}" type="presParOf" srcId="{BA02B3E3-ACBF-4721-BBB2-74631870F4E9}" destId="{7142B198-07CE-46DC-B574-E698B2003F66}" srcOrd="8" destOrd="0" presId="urn:microsoft.com/office/officeart/2005/8/layout/vProcess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E099020F-864A-4587-9B4A-153DE84B03E0}"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5EE32E42-E8B5-43DD-A6D9-23402353D48F}">
      <dgm:prSet/>
      <dgm:spPr>
        <a:solidFill>
          <a:srgbClr val="17507F"/>
        </a:solidFill>
      </dgm:spPr>
      <dgm:t>
        <a:bodyPr/>
        <a:lstStyle/>
        <a:p>
          <a:r>
            <a:rPr lang="en-US">
              <a:latin typeface="Aptos" panose="020B0004020202020204" pitchFamily="34" charset="0"/>
            </a:rPr>
            <a:t>Delegation priorities</a:t>
          </a:r>
        </a:p>
      </dgm:t>
    </dgm:pt>
    <dgm:pt modelId="{E3FFF25C-7254-496D-9E4F-5958F3847190}" type="parTrans" cxnId="{40C710B5-A487-4761-8FAC-141C060280CC}">
      <dgm:prSet/>
      <dgm:spPr/>
      <dgm:t>
        <a:bodyPr/>
        <a:lstStyle/>
        <a:p>
          <a:endParaRPr lang="en-US"/>
        </a:p>
      </dgm:t>
    </dgm:pt>
    <dgm:pt modelId="{06969B28-459E-4D9A-85B6-550331D15A95}" type="sibTrans" cxnId="{40C710B5-A487-4761-8FAC-141C060280CC}">
      <dgm:prSet/>
      <dgm:spPr/>
      <dgm:t>
        <a:bodyPr/>
        <a:lstStyle/>
        <a:p>
          <a:endParaRPr lang="en-US"/>
        </a:p>
      </dgm:t>
    </dgm:pt>
    <dgm:pt modelId="{017CD85A-922D-4601-8A8B-8D4BACBF1C35}">
      <dgm:prSet/>
      <dgm:spPr>
        <a:solidFill>
          <a:srgbClr val="17507F"/>
        </a:solidFill>
      </dgm:spPr>
      <dgm:t>
        <a:bodyPr/>
        <a:lstStyle/>
        <a:p>
          <a:r>
            <a:rPr lang="en-US">
              <a:latin typeface="Aptos" panose="020B0004020202020204" pitchFamily="34" charset="0"/>
            </a:rPr>
            <a:t>Needs, wants and nice-to-haves</a:t>
          </a:r>
        </a:p>
      </dgm:t>
    </dgm:pt>
    <dgm:pt modelId="{89B1F335-7E27-489E-9C80-CF9E234239BB}" type="parTrans" cxnId="{44FBC3FD-CD59-43A9-BB95-B578DFA2D979}">
      <dgm:prSet/>
      <dgm:spPr/>
      <dgm:t>
        <a:bodyPr/>
        <a:lstStyle/>
        <a:p>
          <a:endParaRPr lang="en-US"/>
        </a:p>
      </dgm:t>
    </dgm:pt>
    <dgm:pt modelId="{4ED034B9-6939-4CD3-BA81-75C176605C02}" type="sibTrans" cxnId="{44FBC3FD-CD59-43A9-BB95-B578DFA2D979}">
      <dgm:prSet/>
      <dgm:spPr/>
      <dgm:t>
        <a:bodyPr/>
        <a:lstStyle/>
        <a:p>
          <a:endParaRPr lang="en-US"/>
        </a:p>
      </dgm:t>
    </dgm:pt>
    <dgm:pt modelId="{E62F08A4-8FC8-4286-A8AF-97E82893BD68}">
      <dgm:prSet/>
      <dgm:spPr>
        <a:solidFill>
          <a:srgbClr val="17507F"/>
        </a:solidFill>
      </dgm:spPr>
      <dgm:t>
        <a:bodyPr/>
        <a:lstStyle/>
        <a:p>
          <a:r>
            <a:rPr lang="en-US">
              <a:latin typeface="Aptos" panose="020B0004020202020204" pitchFamily="34" charset="0"/>
            </a:rPr>
            <a:t>Environment and current events</a:t>
          </a:r>
        </a:p>
      </dgm:t>
    </dgm:pt>
    <dgm:pt modelId="{290A8152-C476-4F74-8DF1-7242F119894D}" type="parTrans" cxnId="{777302FB-3482-4A26-8268-A963DB6D08E5}">
      <dgm:prSet/>
      <dgm:spPr/>
      <dgm:t>
        <a:bodyPr/>
        <a:lstStyle/>
        <a:p>
          <a:endParaRPr lang="en-US"/>
        </a:p>
      </dgm:t>
    </dgm:pt>
    <dgm:pt modelId="{F7711458-5669-4EF9-8C94-8D4137884569}" type="sibTrans" cxnId="{777302FB-3482-4A26-8268-A963DB6D08E5}">
      <dgm:prSet/>
      <dgm:spPr/>
      <dgm:t>
        <a:bodyPr/>
        <a:lstStyle/>
        <a:p>
          <a:endParaRPr lang="en-US"/>
        </a:p>
      </dgm:t>
    </dgm:pt>
    <dgm:pt modelId="{771DFCBA-AC8F-49EC-9F6C-29718E63C01E}">
      <dgm:prSet/>
      <dgm:spPr>
        <a:solidFill>
          <a:srgbClr val="17507F"/>
        </a:solidFill>
      </dgm:spPr>
      <dgm:t>
        <a:bodyPr/>
        <a:lstStyle/>
        <a:p>
          <a:r>
            <a:rPr lang="en-US">
              <a:latin typeface="Aptos" panose="020B0004020202020204" pitchFamily="34" charset="0"/>
            </a:rPr>
            <a:t>The unexpected</a:t>
          </a:r>
        </a:p>
      </dgm:t>
    </dgm:pt>
    <dgm:pt modelId="{641B2ED9-E87A-45E0-98CB-A01844673558}" type="parTrans" cxnId="{81A0B6E9-B9A5-4015-AA18-446DA2A974A5}">
      <dgm:prSet/>
      <dgm:spPr/>
      <dgm:t>
        <a:bodyPr/>
        <a:lstStyle/>
        <a:p>
          <a:endParaRPr lang="en-US"/>
        </a:p>
      </dgm:t>
    </dgm:pt>
    <dgm:pt modelId="{91C259F6-78A3-42AD-B5DD-C2782708886F}" type="sibTrans" cxnId="{81A0B6E9-B9A5-4015-AA18-446DA2A974A5}">
      <dgm:prSet/>
      <dgm:spPr/>
      <dgm:t>
        <a:bodyPr/>
        <a:lstStyle/>
        <a:p>
          <a:endParaRPr lang="en-US"/>
        </a:p>
      </dgm:t>
    </dgm:pt>
    <dgm:pt modelId="{B52BA120-F5E2-45AB-AFF3-03F3C173A2A7}" type="pres">
      <dgm:prSet presAssocID="{E099020F-864A-4587-9B4A-153DE84B03E0}" presName="linear" presStyleCnt="0">
        <dgm:presLayoutVars>
          <dgm:animLvl val="lvl"/>
          <dgm:resizeHandles val="exact"/>
        </dgm:presLayoutVars>
      </dgm:prSet>
      <dgm:spPr/>
      <dgm:t>
        <a:bodyPr/>
        <a:lstStyle/>
        <a:p>
          <a:endParaRPr lang="en-US"/>
        </a:p>
      </dgm:t>
    </dgm:pt>
    <dgm:pt modelId="{D7010911-6A4A-444F-BAA2-429F079A1CF1}" type="pres">
      <dgm:prSet presAssocID="{5EE32E42-E8B5-43DD-A6D9-23402353D48F}" presName="parentText" presStyleLbl="node1" presStyleIdx="0" presStyleCnt="4">
        <dgm:presLayoutVars>
          <dgm:chMax val="0"/>
          <dgm:bulletEnabled val="1"/>
        </dgm:presLayoutVars>
      </dgm:prSet>
      <dgm:spPr/>
      <dgm:t>
        <a:bodyPr/>
        <a:lstStyle/>
        <a:p>
          <a:endParaRPr lang="en-US"/>
        </a:p>
      </dgm:t>
    </dgm:pt>
    <dgm:pt modelId="{E9D4973E-A8E2-41FE-9EFE-1841DACEDE3F}" type="pres">
      <dgm:prSet presAssocID="{06969B28-459E-4D9A-85B6-550331D15A95}" presName="spacer" presStyleCnt="0"/>
      <dgm:spPr/>
    </dgm:pt>
    <dgm:pt modelId="{E1F507F0-23CE-4BB1-BEA0-640DF987BF99}" type="pres">
      <dgm:prSet presAssocID="{017CD85A-922D-4601-8A8B-8D4BACBF1C35}" presName="parentText" presStyleLbl="node1" presStyleIdx="1" presStyleCnt="4">
        <dgm:presLayoutVars>
          <dgm:chMax val="0"/>
          <dgm:bulletEnabled val="1"/>
        </dgm:presLayoutVars>
      </dgm:prSet>
      <dgm:spPr/>
      <dgm:t>
        <a:bodyPr/>
        <a:lstStyle/>
        <a:p>
          <a:endParaRPr lang="en-US"/>
        </a:p>
      </dgm:t>
    </dgm:pt>
    <dgm:pt modelId="{F634FB53-6D83-4901-93BF-AE5347EDE62D}" type="pres">
      <dgm:prSet presAssocID="{4ED034B9-6939-4CD3-BA81-75C176605C02}" presName="spacer" presStyleCnt="0"/>
      <dgm:spPr/>
    </dgm:pt>
    <dgm:pt modelId="{EF577D7F-E81F-4F67-A55D-177B0DEFB035}" type="pres">
      <dgm:prSet presAssocID="{E62F08A4-8FC8-4286-A8AF-97E82893BD68}" presName="parentText" presStyleLbl="node1" presStyleIdx="2" presStyleCnt="4">
        <dgm:presLayoutVars>
          <dgm:chMax val="0"/>
          <dgm:bulletEnabled val="1"/>
        </dgm:presLayoutVars>
      </dgm:prSet>
      <dgm:spPr/>
      <dgm:t>
        <a:bodyPr/>
        <a:lstStyle/>
        <a:p>
          <a:endParaRPr lang="en-US"/>
        </a:p>
      </dgm:t>
    </dgm:pt>
    <dgm:pt modelId="{647DEE41-FB8E-41D5-933C-6CC89329E4C1}" type="pres">
      <dgm:prSet presAssocID="{F7711458-5669-4EF9-8C94-8D4137884569}" presName="spacer" presStyleCnt="0"/>
      <dgm:spPr/>
    </dgm:pt>
    <dgm:pt modelId="{F1543ACF-9F37-48B3-9A70-EC807682B937}" type="pres">
      <dgm:prSet presAssocID="{771DFCBA-AC8F-49EC-9F6C-29718E63C01E}" presName="parentText" presStyleLbl="node1" presStyleIdx="3" presStyleCnt="4">
        <dgm:presLayoutVars>
          <dgm:chMax val="0"/>
          <dgm:bulletEnabled val="1"/>
        </dgm:presLayoutVars>
      </dgm:prSet>
      <dgm:spPr/>
      <dgm:t>
        <a:bodyPr/>
        <a:lstStyle/>
        <a:p>
          <a:endParaRPr lang="en-US"/>
        </a:p>
      </dgm:t>
    </dgm:pt>
  </dgm:ptLst>
  <dgm:cxnLst>
    <dgm:cxn modelId="{40C710B5-A487-4761-8FAC-141C060280CC}" srcId="{E099020F-864A-4587-9B4A-153DE84B03E0}" destId="{5EE32E42-E8B5-43DD-A6D9-23402353D48F}" srcOrd="0" destOrd="0" parTransId="{E3FFF25C-7254-496D-9E4F-5958F3847190}" sibTransId="{06969B28-459E-4D9A-85B6-550331D15A95}"/>
    <dgm:cxn modelId="{44FBC3FD-CD59-43A9-BB95-B578DFA2D979}" srcId="{E099020F-864A-4587-9B4A-153DE84B03E0}" destId="{017CD85A-922D-4601-8A8B-8D4BACBF1C35}" srcOrd="1" destOrd="0" parTransId="{89B1F335-7E27-489E-9C80-CF9E234239BB}" sibTransId="{4ED034B9-6939-4CD3-BA81-75C176605C02}"/>
    <dgm:cxn modelId="{B346A932-4C94-40DF-997A-57BF479A5938}" type="presOf" srcId="{E099020F-864A-4587-9B4A-153DE84B03E0}" destId="{B52BA120-F5E2-45AB-AFF3-03F3C173A2A7}" srcOrd="0" destOrd="0" presId="urn:microsoft.com/office/officeart/2005/8/layout/vList2"/>
    <dgm:cxn modelId="{777302FB-3482-4A26-8268-A963DB6D08E5}" srcId="{E099020F-864A-4587-9B4A-153DE84B03E0}" destId="{E62F08A4-8FC8-4286-A8AF-97E82893BD68}" srcOrd="2" destOrd="0" parTransId="{290A8152-C476-4F74-8DF1-7242F119894D}" sibTransId="{F7711458-5669-4EF9-8C94-8D4137884569}"/>
    <dgm:cxn modelId="{81A0B6E9-B9A5-4015-AA18-446DA2A974A5}" srcId="{E099020F-864A-4587-9B4A-153DE84B03E0}" destId="{771DFCBA-AC8F-49EC-9F6C-29718E63C01E}" srcOrd="3" destOrd="0" parTransId="{641B2ED9-E87A-45E0-98CB-A01844673558}" sibTransId="{91C259F6-78A3-42AD-B5DD-C2782708886F}"/>
    <dgm:cxn modelId="{9FBECAEB-C171-47DC-8398-16D8C1A51DF5}" type="presOf" srcId="{5EE32E42-E8B5-43DD-A6D9-23402353D48F}" destId="{D7010911-6A4A-444F-BAA2-429F079A1CF1}" srcOrd="0" destOrd="0" presId="urn:microsoft.com/office/officeart/2005/8/layout/vList2"/>
    <dgm:cxn modelId="{20B0542B-3627-4EC5-A2F4-3494380E709C}" type="presOf" srcId="{E62F08A4-8FC8-4286-A8AF-97E82893BD68}" destId="{EF577D7F-E81F-4F67-A55D-177B0DEFB035}" srcOrd="0" destOrd="0" presId="urn:microsoft.com/office/officeart/2005/8/layout/vList2"/>
    <dgm:cxn modelId="{462214C3-3678-4CAD-9F1F-EA27C2F7C28A}" type="presOf" srcId="{017CD85A-922D-4601-8A8B-8D4BACBF1C35}" destId="{E1F507F0-23CE-4BB1-BEA0-640DF987BF99}" srcOrd="0" destOrd="0" presId="urn:microsoft.com/office/officeart/2005/8/layout/vList2"/>
    <dgm:cxn modelId="{72D1D29C-E66F-4692-9A6F-5F76B6B9623F}" type="presOf" srcId="{771DFCBA-AC8F-49EC-9F6C-29718E63C01E}" destId="{F1543ACF-9F37-48B3-9A70-EC807682B937}" srcOrd="0" destOrd="0" presId="urn:microsoft.com/office/officeart/2005/8/layout/vList2"/>
    <dgm:cxn modelId="{9B999F9D-E3F1-4B11-90FC-C84805EFF44A}" type="presParOf" srcId="{B52BA120-F5E2-45AB-AFF3-03F3C173A2A7}" destId="{D7010911-6A4A-444F-BAA2-429F079A1CF1}" srcOrd="0" destOrd="0" presId="urn:microsoft.com/office/officeart/2005/8/layout/vList2"/>
    <dgm:cxn modelId="{8F6D1F44-42CF-41E2-9064-7EB88189D788}" type="presParOf" srcId="{B52BA120-F5E2-45AB-AFF3-03F3C173A2A7}" destId="{E9D4973E-A8E2-41FE-9EFE-1841DACEDE3F}" srcOrd="1" destOrd="0" presId="urn:microsoft.com/office/officeart/2005/8/layout/vList2"/>
    <dgm:cxn modelId="{225017E3-D11B-43A7-B66E-287F23EA64AB}" type="presParOf" srcId="{B52BA120-F5E2-45AB-AFF3-03F3C173A2A7}" destId="{E1F507F0-23CE-4BB1-BEA0-640DF987BF99}" srcOrd="2" destOrd="0" presId="urn:microsoft.com/office/officeart/2005/8/layout/vList2"/>
    <dgm:cxn modelId="{C4666C4C-2F76-4B89-AE01-B31A2AB71896}" type="presParOf" srcId="{B52BA120-F5E2-45AB-AFF3-03F3C173A2A7}" destId="{F634FB53-6D83-4901-93BF-AE5347EDE62D}" srcOrd="3" destOrd="0" presId="urn:microsoft.com/office/officeart/2005/8/layout/vList2"/>
    <dgm:cxn modelId="{62E12DAF-DC09-4391-B6D1-D78C8061FB21}" type="presParOf" srcId="{B52BA120-F5E2-45AB-AFF3-03F3C173A2A7}" destId="{EF577D7F-E81F-4F67-A55D-177B0DEFB035}" srcOrd="4" destOrd="0" presId="urn:microsoft.com/office/officeart/2005/8/layout/vList2"/>
    <dgm:cxn modelId="{42B81DB1-C29C-4FFE-89C9-1DD0803CE6B0}" type="presParOf" srcId="{B52BA120-F5E2-45AB-AFF3-03F3C173A2A7}" destId="{647DEE41-FB8E-41D5-933C-6CC89329E4C1}" srcOrd="5" destOrd="0" presId="urn:microsoft.com/office/officeart/2005/8/layout/vList2"/>
    <dgm:cxn modelId="{45961D83-0D56-4F39-AF33-E7CFC2FCFAF6}" type="presParOf" srcId="{B52BA120-F5E2-45AB-AFF3-03F3C173A2A7}" destId="{F1543ACF-9F37-48B3-9A70-EC807682B937}" srcOrd="6"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CE8E5CC5-5748-4DBA-85E0-8F2D6432482D}" type="doc">
      <dgm:prSet loTypeId="urn:microsoft.com/office/officeart/2005/8/layout/default" loCatId="list" qsTypeId="urn:microsoft.com/office/officeart/2005/8/quickstyle/simple1" qsCatId="simple" csTypeId="urn:microsoft.com/office/officeart/2005/8/colors/accent1_4" csCatId="accent1" phldr="1"/>
      <dgm:spPr/>
      <dgm:t>
        <a:bodyPr/>
        <a:lstStyle/>
        <a:p>
          <a:endParaRPr lang="en-US"/>
        </a:p>
      </dgm:t>
    </dgm:pt>
    <dgm:pt modelId="{BF57F8A6-B21F-4B3B-B467-FBCD4A2DC511}">
      <dgm:prSet phldrT="[Text]" custT="1"/>
      <dgm:spPr/>
      <dgm:t>
        <a:bodyPr/>
        <a:lstStyle/>
        <a:p>
          <a:r>
            <a:rPr lang="en-US" sz="2400" b="0">
              <a:latin typeface="Aptos" panose="020B0004020202020204" pitchFamily="34" charset="0"/>
            </a:rPr>
            <a:t>Super Preemption</a:t>
          </a:r>
        </a:p>
      </dgm:t>
    </dgm:pt>
    <dgm:pt modelId="{7EA6C169-D4C7-459A-9F31-5A9F587330EB}" type="parTrans" cxnId="{613AD8AF-B5B4-401A-816C-173D0BC0E8F7}">
      <dgm:prSet/>
      <dgm:spPr/>
      <dgm:t>
        <a:bodyPr/>
        <a:lstStyle/>
        <a:p>
          <a:endParaRPr lang="en-US"/>
        </a:p>
      </dgm:t>
    </dgm:pt>
    <dgm:pt modelId="{A524FECF-9B4A-4A95-9640-B27676ACF606}" type="sibTrans" cxnId="{613AD8AF-B5B4-401A-816C-173D0BC0E8F7}">
      <dgm:prSet/>
      <dgm:spPr/>
      <dgm:t>
        <a:bodyPr/>
        <a:lstStyle/>
        <a:p>
          <a:endParaRPr lang="en-US"/>
        </a:p>
      </dgm:t>
    </dgm:pt>
    <dgm:pt modelId="{BDEB8043-C646-4748-883D-513FABFC108C}">
      <dgm:prSet custT="1"/>
      <dgm:spPr/>
      <dgm:t>
        <a:bodyPr/>
        <a:lstStyle/>
        <a:p>
          <a:r>
            <a:rPr lang="en-US" sz="2400" b="0">
              <a:latin typeface="Aptos" panose="020B0004020202020204" pitchFamily="34" charset="0"/>
            </a:rPr>
            <a:t>Community Advocacy</a:t>
          </a:r>
        </a:p>
      </dgm:t>
    </dgm:pt>
    <dgm:pt modelId="{302E19FD-2139-47A1-AB57-C584BD4EC349}" type="parTrans" cxnId="{14FEB327-2CAD-4AF5-9AE9-AD562BC1F099}">
      <dgm:prSet/>
      <dgm:spPr/>
      <dgm:t>
        <a:bodyPr/>
        <a:lstStyle/>
        <a:p>
          <a:endParaRPr lang="en-US"/>
        </a:p>
      </dgm:t>
    </dgm:pt>
    <dgm:pt modelId="{DDB0810B-AB7A-4853-9CC8-1625128CFAC4}" type="sibTrans" cxnId="{14FEB327-2CAD-4AF5-9AE9-AD562BC1F099}">
      <dgm:prSet/>
      <dgm:spPr/>
      <dgm:t>
        <a:bodyPr/>
        <a:lstStyle/>
        <a:p>
          <a:endParaRPr lang="en-US"/>
        </a:p>
      </dgm:t>
    </dgm:pt>
    <dgm:pt modelId="{8BED786A-7A3A-4593-BEF5-B0C1DF4CA886}">
      <dgm:prSet custT="1"/>
      <dgm:spPr/>
      <dgm:t>
        <a:bodyPr/>
        <a:lstStyle/>
        <a:p>
          <a:r>
            <a:rPr lang="en-US" sz="2400" b="0">
              <a:latin typeface="Aptos" panose="020B0004020202020204" pitchFamily="34" charset="0"/>
            </a:rPr>
            <a:t>Housing and Homelessness</a:t>
          </a:r>
        </a:p>
      </dgm:t>
    </dgm:pt>
    <dgm:pt modelId="{F830CDC9-F4BA-4BF0-900F-2B5DB2F8CDFD}" type="parTrans" cxnId="{6A51EBD0-4565-423A-8719-5F8A762AEBF5}">
      <dgm:prSet/>
      <dgm:spPr/>
      <dgm:t>
        <a:bodyPr/>
        <a:lstStyle/>
        <a:p>
          <a:endParaRPr lang="en-US"/>
        </a:p>
      </dgm:t>
    </dgm:pt>
    <dgm:pt modelId="{3B88FF14-0F03-4B76-92EF-E4F37C461B39}" type="sibTrans" cxnId="{6A51EBD0-4565-423A-8719-5F8A762AEBF5}">
      <dgm:prSet/>
      <dgm:spPr/>
      <dgm:t>
        <a:bodyPr/>
        <a:lstStyle/>
        <a:p>
          <a:endParaRPr lang="en-US"/>
        </a:p>
      </dgm:t>
    </dgm:pt>
    <dgm:pt modelId="{EF6D27C3-A9CD-4326-8B24-643ECDF9ECB9}">
      <dgm:prSet custT="1"/>
      <dgm:spPr/>
      <dgm:t>
        <a:bodyPr/>
        <a:lstStyle/>
        <a:p>
          <a:r>
            <a:rPr lang="en-US" sz="2400" b="0">
              <a:latin typeface="Aptos" panose="020B0004020202020204" pitchFamily="34" charset="0"/>
            </a:rPr>
            <a:t>Land Use Preemption </a:t>
          </a:r>
        </a:p>
      </dgm:t>
    </dgm:pt>
    <dgm:pt modelId="{0EF63D37-7E49-4ACC-BBB3-89427A3EDA3D}" type="parTrans" cxnId="{C548D412-0BE3-4E7C-B002-F025C8898D1A}">
      <dgm:prSet/>
      <dgm:spPr/>
      <dgm:t>
        <a:bodyPr/>
        <a:lstStyle/>
        <a:p>
          <a:endParaRPr lang="en-US"/>
        </a:p>
      </dgm:t>
    </dgm:pt>
    <dgm:pt modelId="{5C8B2090-075F-4EF3-8B0A-A886FC746D78}" type="sibTrans" cxnId="{C548D412-0BE3-4E7C-B002-F025C8898D1A}">
      <dgm:prSet/>
      <dgm:spPr/>
      <dgm:t>
        <a:bodyPr/>
        <a:lstStyle/>
        <a:p>
          <a:endParaRPr lang="en-US"/>
        </a:p>
      </dgm:t>
    </dgm:pt>
    <dgm:pt modelId="{DE2964DE-2265-4926-B5BB-46BF1D843C7A}">
      <dgm:prSet custT="1"/>
      <dgm:spPr/>
      <dgm:t>
        <a:bodyPr/>
        <a:lstStyle/>
        <a:p>
          <a:r>
            <a:rPr lang="en-US" sz="2400" b="0">
              <a:latin typeface="Aptos" panose="020B0004020202020204" pitchFamily="34" charset="0"/>
            </a:rPr>
            <a:t>DEI</a:t>
          </a:r>
        </a:p>
      </dgm:t>
    </dgm:pt>
    <dgm:pt modelId="{C91F9168-26FD-4D53-B807-F51327BFD9E4}" type="parTrans" cxnId="{4680CDF8-855C-498A-840C-E5FECE4D9E10}">
      <dgm:prSet/>
      <dgm:spPr/>
      <dgm:t>
        <a:bodyPr/>
        <a:lstStyle/>
        <a:p>
          <a:endParaRPr lang="en-US"/>
        </a:p>
      </dgm:t>
    </dgm:pt>
    <dgm:pt modelId="{85EECA49-DC58-4159-8619-5F84C3575FD2}" type="sibTrans" cxnId="{4680CDF8-855C-498A-840C-E5FECE4D9E10}">
      <dgm:prSet/>
      <dgm:spPr/>
      <dgm:t>
        <a:bodyPr/>
        <a:lstStyle/>
        <a:p>
          <a:endParaRPr lang="en-US"/>
        </a:p>
      </dgm:t>
    </dgm:pt>
    <dgm:pt modelId="{D8BD0B93-69BC-431C-AB6D-C49508FCBFD8}" type="pres">
      <dgm:prSet presAssocID="{CE8E5CC5-5748-4DBA-85E0-8F2D6432482D}" presName="diagram" presStyleCnt="0">
        <dgm:presLayoutVars>
          <dgm:dir/>
          <dgm:resizeHandles val="exact"/>
        </dgm:presLayoutVars>
      </dgm:prSet>
      <dgm:spPr/>
      <dgm:t>
        <a:bodyPr/>
        <a:lstStyle/>
        <a:p>
          <a:endParaRPr lang="en-US"/>
        </a:p>
      </dgm:t>
    </dgm:pt>
    <dgm:pt modelId="{8F532A00-08C7-428A-8597-7865DD24FAEC}" type="pres">
      <dgm:prSet presAssocID="{BF57F8A6-B21F-4B3B-B467-FBCD4A2DC511}" presName="node" presStyleLbl="node1" presStyleIdx="0" presStyleCnt="5">
        <dgm:presLayoutVars>
          <dgm:bulletEnabled val="1"/>
        </dgm:presLayoutVars>
      </dgm:prSet>
      <dgm:spPr>
        <a:prstGeom prst="roundRect">
          <a:avLst/>
        </a:prstGeom>
      </dgm:spPr>
      <dgm:t>
        <a:bodyPr/>
        <a:lstStyle/>
        <a:p>
          <a:endParaRPr lang="en-US"/>
        </a:p>
      </dgm:t>
    </dgm:pt>
    <dgm:pt modelId="{E0E95894-437B-4D0F-BF3C-E65D796FD6F6}" type="pres">
      <dgm:prSet presAssocID="{A524FECF-9B4A-4A95-9640-B27676ACF606}" presName="sibTrans" presStyleCnt="0"/>
      <dgm:spPr/>
    </dgm:pt>
    <dgm:pt modelId="{9B3D1FAE-EC86-496E-A0D7-9B703318E6F9}" type="pres">
      <dgm:prSet presAssocID="{BDEB8043-C646-4748-883D-513FABFC108C}" presName="node" presStyleLbl="node1" presStyleIdx="1" presStyleCnt="5">
        <dgm:presLayoutVars>
          <dgm:bulletEnabled val="1"/>
        </dgm:presLayoutVars>
      </dgm:prSet>
      <dgm:spPr>
        <a:prstGeom prst="roundRect">
          <a:avLst/>
        </a:prstGeom>
      </dgm:spPr>
      <dgm:t>
        <a:bodyPr/>
        <a:lstStyle/>
        <a:p>
          <a:endParaRPr lang="en-US"/>
        </a:p>
      </dgm:t>
    </dgm:pt>
    <dgm:pt modelId="{63E4C5D0-10CF-4590-A529-71C30F1AE22F}" type="pres">
      <dgm:prSet presAssocID="{DDB0810B-AB7A-4853-9CC8-1625128CFAC4}" presName="sibTrans" presStyleCnt="0"/>
      <dgm:spPr/>
    </dgm:pt>
    <dgm:pt modelId="{DB4300A1-1BDC-4882-B840-ACF1BE03C855}" type="pres">
      <dgm:prSet presAssocID="{8BED786A-7A3A-4593-BEF5-B0C1DF4CA886}" presName="node" presStyleLbl="node1" presStyleIdx="2" presStyleCnt="5">
        <dgm:presLayoutVars>
          <dgm:bulletEnabled val="1"/>
        </dgm:presLayoutVars>
      </dgm:prSet>
      <dgm:spPr>
        <a:prstGeom prst="roundRect">
          <a:avLst/>
        </a:prstGeom>
      </dgm:spPr>
      <dgm:t>
        <a:bodyPr/>
        <a:lstStyle/>
        <a:p>
          <a:endParaRPr lang="en-US"/>
        </a:p>
      </dgm:t>
    </dgm:pt>
    <dgm:pt modelId="{020D784A-50BB-4956-AA8D-FA048E3AAC75}" type="pres">
      <dgm:prSet presAssocID="{3B88FF14-0F03-4B76-92EF-E4F37C461B39}" presName="sibTrans" presStyleCnt="0"/>
      <dgm:spPr/>
    </dgm:pt>
    <dgm:pt modelId="{0194B9DF-1CFF-42CC-928F-2E117D21D4D9}" type="pres">
      <dgm:prSet presAssocID="{EF6D27C3-A9CD-4326-8B24-643ECDF9ECB9}" presName="node" presStyleLbl="node1" presStyleIdx="3" presStyleCnt="5">
        <dgm:presLayoutVars>
          <dgm:bulletEnabled val="1"/>
        </dgm:presLayoutVars>
      </dgm:prSet>
      <dgm:spPr>
        <a:prstGeom prst="roundRect">
          <a:avLst/>
        </a:prstGeom>
      </dgm:spPr>
      <dgm:t>
        <a:bodyPr/>
        <a:lstStyle/>
        <a:p>
          <a:endParaRPr lang="en-US"/>
        </a:p>
      </dgm:t>
    </dgm:pt>
    <dgm:pt modelId="{D3454BE8-40FE-4A49-ACC1-FFB142EB94A6}" type="pres">
      <dgm:prSet presAssocID="{5C8B2090-075F-4EF3-8B0A-A886FC746D78}" presName="sibTrans" presStyleCnt="0"/>
      <dgm:spPr/>
    </dgm:pt>
    <dgm:pt modelId="{AFB833A6-BF41-43C9-B603-C70F1C4E4948}" type="pres">
      <dgm:prSet presAssocID="{DE2964DE-2265-4926-B5BB-46BF1D843C7A}" presName="node" presStyleLbl="node1" presStyleIdx="4" presStyleCnt="5">
        <dgm:presLayoutVars>
          <dgm:bulletEnabled val="1"/>
        </dgm:presLayoutVars>
      </dgm:prSet>
      <dgm:spPr>
        <a:prstGeom prst="roundRect">
          <a:avLst/>
        </a:prstGeom>
      </dgm:spPr>
      <dgm:t>
        <a:bodyPr/>
        <a:lstStyle/>
        <a:p>
          <a:endParaRPr lang="en-US"/>
        </a:p>
      </dgm:t>
    </dgm:pt>
  </dgm:ptLst>
  <dgm:cxnLst>
    <dgm:cxn modelId="{31A3CC95-17DD-4BFF-B3F3-B7B2A5A18A15}" type="presOf" srcId="{8BED786A-7A3A-4593-BEF5-B0C1DF4CA886}" destId="{DB4300A1-1BDC-4882-B840-ACF1BE03C855}" srcOrd="0" destOrd="0" presId="urn:microsoft.com/office/officeart/2005/8/layout/default"/>
    <dgm:cxn modelId="{4680CDF8-855C-498A-840C-E5FECE4D9E10}" srcId="{CE8E5CC5-5748-4DBA-85E0-8F2D6432482D}" destId="{DE2964DE-2265-4926-B5BB-46BF1D843C7A}" srcOrd="4" destOrd="0" parTransId="{C91F9168-26FD-4D53-B807-F51327BFD9E4}" sibTransId="{85EECA49-DC58-4159-8619-5F84C3575FD2}"/>
    <dgm:cxn modelId="{CD30EDD7-6FE6-46B6-9166-205BD2DE130A}" type="presOf" srcId="{CE8E5CC5-5748-4DBA-85E0-8F2D6432482D}" destId="{D8BD0B93-69BC-431C-AB6D-C49508FCBFD8}" srcOrd="0" destOrd="0" presId="urn:microsoft.com/office/officeart/2005/8/layout/default"/>
    <dgm:cxn modelId="{613AD8AF-B5B4-401A-816C-173D0BC0E8F7}" srcId="{CE8E5CC5-5748-4DBA-85E0-8F2D6432482D}" destId="{BF57F8A6-B21F-4B3B-B467-FBCD4A2DC511}" srcOrd="0" destOrd="0" parTransId="{7EA6C169-D4C7-459A-9F31-5A9F587330EB}" sibTransId="{A524FECF-9B4A-4A95-9640-B27676ACF606}"/>
    <dgm:cxn modelId="{14FEB327-2CAD-4AF5-9AE9-AD562BC1F099}" srcId="{CE8E5CC5-5748-4DBA-85E0-8F2D6432482D}" destId="{BDEB8043-C646-4748-883D-513FABFC108C}" srcOrd="1" destOrd="0" parTransId="{302E19FD-2139-47A1-AB57-C584BD4EC349}" sibTransId="{DDB0810B-AB7A-4853-9CC8-1625128CFAC4}"/>
    <dgm:cxn modelId="{792F7402-259E-4EA1-979B-D1C4966AE9F0}" type="presOf" srcId="{DE2964DE-2265-4926-B5BB-46BF1D843C7A}" destId="{AFB833A6-BF41-43C9-B603-C70F1C4E4948}" srcOrd="0" destOrd="0" presId="urn:microsoft.com/office/officeart/2005/8/layout/default"/>
    <dgm:cxn modelId="{0347A93A-82DD-4AAA-BFDF-547652C16A87}" type="presOf" srcId="{BDEB8043-C646-4748-883D-513FABFC108C}" destId="{9B3D1FAE-EC86-496E-A0D7-9B703318E6F9}" srcOrd="0" destOrd="0" presId="urn:microsoft.com/office/officeart/2005/8/layout/default"/>
    <dgm:cxn modelId="{BBDC57AA-E358-494B-B5CD-0F8CA0941750}" type="presOf" srcId="{BF57F8A6-B21F-4B3B-B467-FBCD4A2DC511}" destId="{8F532A00-08C7-428A-8597-7865DD24FAEC}" srcOrd="0" destOrd="0" presId="urn:microsoft.com/office/officeart/2005/8/layout/default"/>
    <dgm:cxn modelId="{C548D412-0BE3-4E7C-B002-F025C8898D1A}" srcId="{CE8E5CC5-5748-4DBA-85E0-8F2D6432482D}" destId="{EF6D27C3-A9CD-4326-8B24-643ECDF9ECB9}" srcOrd="3" destOrd="0" parTransId="{0EF63D37-7E49-4ACC-BBB3-89427A3EDA3D}" sibTransId="{5C8B2090-075F-4EF3-8B0A-A886FC746D78}"/>
    <dgm:cxn modelId="{6A51EBD0-4565-423A-8719-5F8A762AEBF5}" srcId="{CE8E5CC5-5748-4DBA-85E0-8F2D6432482D}" destId="{8BED786A-7A3A-4593-BEF5-B0C1DF4CA886}" srcOrd="2" destOrd="0" parTransId="{F830CDC9-F4BA-4BF0-900F-2B5DB2F8CDFD}" sibTransId="{3B88FF14-0F03-4B76-92EF-E4F37C461B39}"/>
    <dgm:cxn modelId="{696FDF12-046D-4047-B955-D7E0324DCA92}" type="presOf" srcId="{EF6D27C3-A9CD-4326-8B24-643ECDF9ECB9}" destId="{0194B9DF-1CFF-42CC-928F-2E117D21D4D9}" srcOrd="0" destOrd="0" presId="urn:microsoft.com/office/officeart/2005/8/layout/default"/>
    <dgm:cxn modelId="{DFE40506-0170-4EA8-B569-8F09F0599656}" type="presParOf" srcId="{D8BD0B93-69BC-431C-AB6D-C49508FCBFD8}" destId="{8F532A00-08C7-428A-8597-7865DD24FAEC}" srcOrd="0" destOrd="0" presId="urn:microsoft.com/office/officeart/2005/8/layout/default"/>
    <dgm:cxn modelId="{4451A00B-7C5A-4B34-8437-E24FD2070294}" type="presParOf" srcId="{D8BD0B93-69BC-431C-AB6D-C49508FCBFD8}" destId="{E0E95894-437B-4D0F-BF3C-E65D796FD6F6}" srcOrd="1" destOrd="0" presId="urn:microsoft.com/office/officeart/2005/8/layout/default"/>
    <dgm:cxn modelId="{DA6132A2-DCE2-4FFF-92F0-2EDE6DCC7667}" type="presParOf" srcId="{D8BD0B93-69BC-431C-AB6D-C49508FCBFD8}" destId="{9B3D1FAE-EC86-496E-A0D7-9B703318E6F9}" srcOrd="2" destOrd="0" presId="urn:microsoft.com/office/officeart/2005/8/layout/default"/>
    <dgm:cxn modelId="{8C2299F5-0668-47E5-B8D0-59971B5C21ED}" type="presParOf" srcId="{D8BD0B93-69BC-431C-AB6D-C49508FCBFD8}" destId="{63E4C5D0-10CF-4590-A529-71C30F1AE22F}" srcOrd="3" destOrd="0" presId="urn:microsoft.com/office/officeart/2005/8/layout/default"/>
    <dgm:cxn modelId="{BD577BC1-7F92-4F11-95E2-CBCCDB3F22DA}" type="presParOf" srcId="{D8BD0B93-69BC-431C-AB6D-C49508FCBFD8}" destId="{DB4300A1-1BDC-4882-B840-ACF1BE03C855}" srcOrd="4" destOrd="0" presId="urn:microsoft.com/office/officeart/2005/8/layout/default"/>
    <dgm:cxn modelId="{CB228DDB-2F09-44CC-B4E1-E9A72C44CF4D}" type="presParOf" srcId="{D8BD0B93-69BC-431C-AB6D-C49508FCBFD8}" destId="{020D784A-50BB-4956-AA8D-FA048E3AAC75}" srcOrd="5" destOrd="0" presId="urn:microsoft.com/office/officeart/2005/8/layout/default"/>
    <dgm:cxn modelId="{B1AC61CD-FD50-4AD0-9DF2-8228C577B520}" type="presParOf" srcId="{D8BD0B93-69BC-431C-AB6D-C49508FCBFD8}" destId="{0194B9DF-1CFF-42CC-928F-2E117D21D4D9}" srcOrd="6" destOrd="0" presId="urn:microsoft.com/office/officeart/2005/8/layout/default"/>
    <dgm:cxn modelId="{F220FB21-493E-45CB-9A7E-DCD81B7B174E}" type="presParOf" srcId="{D8BD0B93-69BC-431C-AB6D-C49508FCBFD8}" destId="{D3454BE8-40FE-4A49-ACC1-FFB142EB94A6}" srcOrd="7" destOrd="0" presId="urn:microsoft.com/office/officeart/2005/8/layout/default"/>
    <dgm:cxn modelId="{09E97161-D482-4CD8-A34E-ABC6CB3B350F}" type="presParOf" srcId="{D8BD0B93-69BC-431C-AB6D-C49508FCBFD8}" destId="{AFB833A6-BF41-43C9-B603-C70F1C4E4948}" srcOrd="8"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CE8E5CC5-5748-4DBA-85E0-8F2D6432482D}" type="doc">
      <dgm:prSet loTypeId="urn:microsoft.com/office/officeart/2005/8/layout/default" loCatId="list" qsTypeId="urn:microsoft.com/office/officeart/2005/8/quickstyle/simple1" qsCatId="simple" csTypeId="urn:microsoft.com/office/officeart/2005/8/colors/accent1_4" csCatId="accent1" phldr="1"/>
      <dgm:spPr/>
      <dgm:t>
        <a:bodyPr/>
        <a:lstStyle/>
        <a:p>
          <a:endParaRPr lang="en-US"/>
        </a:p>
      </dgm:t>
    </dgm:pt>
    <dgm:pt modelId="{BF57F8A6-B21F-4B3B-B467-FBCD4A2DC511}">
      <dgm:prSet phldrT="[Text]" custT="1"/>
      <dgm:spPr/>
      <dgm:t>
        <a:bodyPr/>
        <a:lstStyle/>
        <a:p>
          <a:r>
            <a:rPr lang="en-US" sz="2400" b="0">
              <a:latin typeface="Aptos" panose="020B0004020202020204" pitchFamily="34" charset="0"/>
            </a:rPr>
            <a:t>Broadband Access</a:t>
          </a:r>
        </a:p>
      </dgm:t>
    </dgm:pt>
    <dgm:pt modelId="{7EA6C169-D4C7-459A-9F31-5A9F587330EB}" type="parTrans" cxnId="{613AD8AF-B5B4-401A-816C-173D0BC0E8F7}">
      <dgm:prSet/>
      <dgm:spPr/>
      <dgm:t>
        <a:bodyPr/>
        <a:lstStyle/>
        <a:p>
          <a:endParaRPr lang="en-US"/>
        </a:p>
      </dgm:t>
    </dgm:pt>
    <dgm:pt modelId="{A524FECF-9B4A-4A95-9640-B27676ACF606}" type="sibTrans" cxnId="{613AD8AF-B5B4-401A-816C-173D0BC0E8F7}">
      <dgm:prSet/>
      <dgm:spPr/>
      <dgm:t>
        <a:bodyPr/>
        <a:lstStyle/>
        <a:p>
          <a:endParaRPr lang="en-US"/>
        </a:p>
      </dgm:t>
    </dgm:pt>
    <dgm:pt modelId="{BDEB8043-C646-4748-883D-513FABFC108C}">
      <dgm:prSet custT="1"/>
      <dgm:spPr/>
      <dgm:t>
        <a:bodyPr/>
        <a:lstStyle/>
        <a:p>
          <a:r>
            <a:rPr lang="en-US" sz="2400" b="0">
              <a:latin typeface="Aptos" panose="020B0004020202020204" pitchFamily="34" charset="0"/>
            </a:rPr>
            <a:t>Community Advocacy</a:t>
          </a:r>
        </a:p>
      </dgm:t>
    </dgm:pt>
    <dgm:pt modelId="{302E19FD-2139-47A1-AB57-C584BD4EC349}" type="parTrans" cxnId="{14FEB327-2CAD-4AF5-9AE9-AD562BC1F099}">
      <dgm:prSet/>
      <dgm:spPr/>
      <dgm:t>
        <a:bodyPr/>
        <a:lstStyle/>
        <a:p>
          <a:endParaRPr lang="en-US"/>
        </a:p>
      </dgm:t>
    </dgm:pt>
    <dgm:pt modelId="{DDB0810B-AB7A-4853-9CC8-1625128CFAC4}" type="sibTrans" cxnId="{14FEB327-2CAD-4AF5-9AE9-AD562BC1F099}">
      <dgm:prSet/>
      <dgm:spPr/>
      <dgm:t>
        <a:bodyPr/>
        <a:lstStyle/>
        <a:p>
          <a:endParaRPr lang="en-US"/>
        </a:p>
      </dgm:t>
    </dgm:pt>
    <dgm:pt modelId="{8BED786A-7A3A-4593-BEF5-B0C1DF4CA886}">
      <dgm:prSet custT="1"/>
      <dgm:spPr/>
      <dgm:t>
        <a:bodyPr/>
        <a:lstStyle/>
        <a:p>
          <a:r>
            <a:rPr lang="en-US" sz="2400" b="0">
              <a:latin typeface="Aptos" panose="020B0004020202020204" pitchFamily="34" charset="0"/>
            </a:rPr>
            <a:t>Housing and Homelessness</a:t>
          </a:r>
        </a:p>
      </dgm:t>
    </dgm:pt>
    <dgm:pt modelId="{F830CDC9-F4BA-4BF0-900F-2B5DB2F8CDFD}" type="parTrans" cxnId="{6A51EBD0-4565-423A-8719-5F8A762AEBF5}">
      <dgm:prSet/>
      <dgm:spPr/>
      <dgm:t>
        <a:bodyPr/>
        <a:lstStyle/>
        <a:p>
          <a:endParaRPr lang="en-US"/>
        </a:p>
      </dgm:t>
    </dgm:pt>
    <dgm:pt modelId="{3B88FF14-0F03-4B76-92EF-E4F37C461B39}" type="sibTrans" cxnId="{6A51EBD0-4565-423A-8719-5F8A762AEBF5}">
      <dgm:prSet/>
      <dgm:spPr/>
      <dgm:t>
        <a:bodyPr/>
        <a:lstStyle/>
        <a:p>
          <a:endParaRPr lang="en-US"/>
        </a:p>
      </dgm:t>
    </dgm:pt>
    <dgm:pt modelId="{EF6D27C3-A9CD-4326-8B24-643ECDF9ECB9}">
      <dgm:prSet custT="1"/>
      <dgm:spPr/>
      <dgm:t>
        <a:bodyPr/>
        <a:lstStyle/>
        <a:p>
          <a:r>
            <a:rPr lang="en-US" sz="2400" b="0">
              <a:latin typeface="Aptos" panose="020B0004020202020204" pitchFamily="34" charset="0"/>
            </a:rPr>
            <a:t>Mental Health</a:t>
          </a:r>
        </a:p>
      </dgm:t>
    </dgm:pt>
    <dgm:pt modelId="{0EF63D37-7E49-4ACC-BBB3-89427A3EDA3D}" type="parTrans" cxnId="{C548D412-0BE3-4E7C-B002-F025C8898D1A}">
      <dgm:prSet/>
      <dgm:spPr/>
      <dgm:t>
        <a:bodyPr/>
        <a:lstStyle/>
        <a:p>
          <a:endParaRPr lang="en-US"/>
        </a:p>
      </dgm:t>
    </dgm:pt>
    <dgm:pt modelId="{5C8B2090-075F-4EF3-8B0A-A886FC746D78}" type="sibTrans" cxnId="{C548D412-0BE3-4E7C-B002-F025C8898D1A}">
      <dgm:prSet/>
      <dgm:spPr/>
      <dgm:t>
        <a:bodyPr/>
        <a:lstStyle/>
        <a:p>
          <a:endParaRPr lang="en-US"/>
        </a:p>
      </dgm:t>
    </dgm:pt>
    <dgm:pt modelId="{DE2964DE-2265-4926-B5BB-46BF1D843C7A}">
      <dgm:prSet custT="1"/>
      <dgm:spPr/>
      <dgm:t>
        <a:bodyPr/>
        <a:lstStyle/>
        <a:p>
          <a:r>
            <a:rPr lang="en-US" sz="2400" b="0">
              <a:latin typeface="Aptos" panose="020B0004020202020204" pitchFamily="34" charset="0"/>
            </a:rPr>
            <a:t>Family Stabilization Grants</a:t>
          </a:r>
        </a:p>
      </dgm:t>
    </dgm:pt>
    <dgm:pt modelId="{C91F9168-26FD-4D53-B807-F51327BFD9E4}" type="parTrans" cxnId="{4680CDF8-855C-498A-840C-E5FECE4D9E10}">
      <dgm:prSet/>
      <dgm:spPr/>
      <dgm:t>
        <a:bodyPr/>
        <a:lstStyle/>
        <a:p>
          <a:endParaRPr lang="en-US"/>
        </a:p>
      </dgm:t>
    </dgm:pt>
    <dgm:pt modelId="{85EECA49-DC58-4159-8619-5F84C3575FD2}" type="sibTrans" cxnId="{4680CDF8-855C-498A-840C-E5FECE4D9E10}">
      <dgm:prSet/>
      <dgm:spPr/>
      <dgm:t>
        <a:bodyPr/>
        <a:lstStyle/>
        <a:p>
          <a:endParaRPr lang="en-US"/>
        </a:p>
      </dgm:t>
    </dgm:pt>
    <dgm:pt modelId="{D8BD0B93-69BC-431C-AB6D-C49508FCBFD8}" type="pres">
      <dgm:prSet presAssocID="{CE8E5CC5-5748-4DBA-85E0-8F2D6432482D}" presName="diagram" presStyleCnt="0">
        <dgm:presLayoutVars>
          <dgm:dir/>
          <dgm:resizeHandles val="exact"/>
        </dgm:presLayoutVars>
      </dgm:prSet>
      <dgm:spPr/>
      <dgm:t>
        <a:bodyPr/>
        <a:lstStyle/>
        <a:p>
          <a:endParaRPr lang="en-US"/>
        </a:p>
      </dgm:t>
    </dgm:pt>
    <dgm:pt modelId="{8F532A00-08C7-428A-8597-7865DD24FAEC}" type="pres">
      <dgm:prSet presAssocID="{BF57F8A6-B21F-4B3B-B467-FBCD4A2DC511}" presName="node" presStyleLbl="node1" presStyleIdx="0" presStyleCnt="5">
        <dgm:presLayoutVars>
          <dgm:bulletEnabled val="1"/>
        </dgm:presLayoutVars>
      </dgm:prSet>
      <dgm:spPr>
        <a:prstGeom prst="roundRect">
          <a:avLst/>
        </a:prstGeom>
      </dgm:spPr>
      <dgm:t>
        <a:bodyPr/>
        <a:lstStyle/>
        <a:p>
          <a:endParaRPr lang="en-US"/>
        </a:p>
      </dgm:t>
    </dgm:pt>
    <dgm:pt modelId="{E0E95894-437B-4D0F-BF3C-E65D796FD6F6}" type="pres">
      <dgm:prSet presAssocID="{A524FECF-9B4A-4A95-9640-B27676ACF606}" presName="sibTrans" presStyleCnt="0"/>
      <dgm:spPr/>
    </dgm:pt>
    <dgm:pt modelId="{9B3D1FAE-EC86-496E-A0D7-9B703318E6F9}" type="pres">
      <dgm:prSet presAssocID="{BDEB8043-C646-4748-883D-513FABFC108C}" presName="node" presStyleLbl="node1" presStyleIdx="1" presStyleCnt="5">
        <dgm:presLayoutVars>
          <dgm:bulletEnabled val="1"/>
        </dgm:presLayoutVars>
      </dgm:prSet>
      <dgm:spPr>
        <a:prstGeom prst="roundRect">
          <a:avLst/>
        </a:prstGeom>
      </dgm:spPr>
      <dgm:t>
        <a:bodyPr/>
        <a:lstStyle/>
        <a:p>
          <a:endParaRPr lang="en-US"/>
        </a:p>
      </dgm:t>
    </dgm:pt>
    <dgm:pt modelId="{63E4C5D0-10CF-4590-A529-71C30F1AE22F}" type="pres">
      <dgm:prSet presAssocID="{DDB0810B-AB7A-4853-9CC8-1625128CFAC4}" presName="sibTrans" presStyleCnt="0"/>
      <dgm:spPr/>
    </dgm:pt>
    <dgm:pt modelId="{DB4300A1-1BDC-4882-B840-ACF1BE03C855}" type="pres">
      <dgm:prSet presAssocID="{8BED786A-7A3A-4593-BEF5-B0C1DF4CA886}" presName="node" presStyleLbl="node1" presStyleIdx="2" presStyleCnt="5">
        <dgm:presLayoutVars>
          <dgm:bulletEnabled val="1"/>
        </dgm:presLayoutVars>
      </dgm:prSet>
      <dgm:spPr>
        <a:prstGeom prst="roundRect">
          <a:avLst/>
        </a:prstGeom>
      </dgm:spPr>
      <dgm:t>
        <a:bodyPr/>
        <a:lstStyle/>
        <a:p>
          <a:endParaRPr lang="en-US"/>
        </a:p>
      </dgm:t>
    </dgm:pt>
    <dgm:pt modelId="{020D784A-50BB-4956-AA8D-FA048E3AAC75}" type="pres">
      <dgm:prSet presAssocID="{3B88FF14-0F03-4B76-92EF-E4F37C461B39}" presName="sibTrans" presStyleCnt="0"/>
      <dgm:spPr/>
    </dgm:pt>
    <dgm:pt modelId="{0194B9DF-1CFF-42CC-928F-2E117D21D4D9}" type="pres">
      <dgm:prSet presAssocID="{EF6D27C3-A9CD-4326-8B24-643ECDF9ECB9}" presName="node" presStyleLbl="node1" presStyleIdx="3" presStyleCnt="5">
        <dgm:presLayoutVars>
          <dgm:bulletEnabled val="1"/>
        </dgm:presLayoutVars>
      </dgm:prSet>
      <dgm:spPr>
        <a:prstGeom prst="roundRect">
          <a:avLst/>
        </a:prstGeom>
      </dgm:spPr>
      <dgm:t>
        <a:bodyPr/>
        <a:lstStyle/>
        <a:p>
          <a:endParaRPr lang="en-US"/>
        </a:p>
      </dgm:t>
    </dgm:pt>
    <dgm:pt modelId="{D3454BE8-40FE-4A49-ACC1-FFB142EB94A6}" type="pres">
      <dgm:prSet presAssocID="{5C8B2090-075F-4EF3-8B0A-A886FC746D78}" presName="sibTrans" presStyleCnt="0"/>
      <dgm:spPr/>
    </dgm:pt>
    <dgm:pt modelId="{AFB833A6-BF41-43C9-B603-C70F1C4E4948}" type="pres">
      <dgm:prSet presAssocID="{DE2964DE-2265-4926-B5BB-46BF1D843C7A}" presName="node" presStyleLbl="node1" presStyleIdx="4" presStyleCnt="5">
        <dgm:presLayoutVars>
          <dgm:bulletEnabled val="1"/>
        </dgm:presLayoutVars>
      </dgm:prSet>
      <dgm:spPr>
        <a:prstGeom prst="roundRect">
          <a:avLst/>
        </a:prstGeom>
      </dgm:spPr>
      <dgm:t>
        <a:bodyPr/>
        <a:lstStyle/>
        <a:p>
          <a:endParaRPr lang="en-US"/>
        </a:p>
      </dgm:t>
    </dgm:pt>
  </dgm:ptLst>
  <dgm:cxnLst>
    <dgm:cxn modelId="{31A3CC95-17DD-4BFF-B3F3-B7B2A5A18A15}" type="presOf" srcId="{8BED786A-7A3A-4593-BEF5-B0C1DF4CA886}" destId="{DB4300A1-1BDC-4882-B840-ACF1BE03C855}" srcOrd="0" destOrd="0" presId="urn:microsoft.com/office/officeart/2005/8/layout/default"/>
    <dgm:cxn modelId="{4680CDF8-855C-498A-840C-E5FECE4D9E10}" srcId="{CE8E5CC5-5748-4DBA-85E0-8F2D6432482D}" destId="{DE2964DE-2265-4926-B5BB-46BF1D843C7A}" srcOrd="4" destOrd="0" parTransId="{C91F9168-26FD-4D53-B807-F51327BFD9E4}" sibTransId="{85EECA49-DC58-4159-8619-5F84C3575FD2}"/>
    <dgm:cxn modelId="{CD30EDD7-6FE6-46B6-9166-205BD2DE130A}" type="presOf" srcId="{CE8E5CC5-5748-4DBA-85E0-8F2D6432482D}" destId="{D8BD0B93-69BC-431C-AB6D-C49508FCBFD8}" srcOrd="0" destOrd="0" presId="urn:microsoft.com/office/officeart/2005/8/layout/default"/>
    <dgm:cxn modelId="{613AD8AF-B5B4-401A-816C-173D0BC0E8F7}" srcId="{CE8E5CC5-5748-4DBA-85E0-8F2D6432482D}" destId="{BF57F8A6-B21F-4B3B-B467-FBCD4A2DC511}" srcOrd="0" destOrd="0" parTransId="{7EA6C169-D4C7-459A-9F31-5A9F587330EB}" sibTransId="{A524FECF-9B4A-4A95-9640-B27676ACF606}"/>
    <dgm:cxn modelId="{14FEB327-2CAD-4AF5-9AE9-AD562BC1F099}" srcId="{CE8E5CC5-5748-4DBA-85E0-8F2D6432482D}" destId="{BDEB8043-C646-4748-883D-513FABFC108C}" srcOrd="1" destOrd="0" parTransId="{302E19FD-2139-47A1-AB57-C584BD4EC349}" sibTransId="{DDB0810B-AB7A-4853-9CC8-1625128CFAC4}"/>
    <dgm:cxn modelId="{792F7402-259E-4EA1-979B-D1C4966AE9F0}" type="presOf" srcId="{DE2964DE-2265-4926-B5BB-46BF1D843C7A}" destId="{AFB833A6-BF41-43C9-B603-C70F1C4E4948}" srcOrd="0" destOrd="0" presId="urn:microsoft.com/office/officeart/2005/8/layout/default"/>
    <dgm:cxn modelId="{0347A93A-82DD-4AAA-BFDF-547652C16A87}" type="presOf" srcId="{BDEB8043-C646-4748-883D-513FABFC108C}" destId="{9B3D1FAE-EC86-496E-A0D7-9B703318E6F9}" srcOrd="0" destOrd="0" presId="urn:microsoft.com/office/officeart/2005/8/layout/default"/>
    <dgm:cxn modelId="{BBDC57AA-E358-494B-B5CD-0F8CA0941750}" type="presOf" srcId="{BF57F8A6-B21F-4B3B-B467-FBCD4A2DC511}" destId="{8F532A00-08C7-428A-8597-7865DD24FAEC}" srcOrd="0" destOrd="0" presId="urn:microsoft.com/office/officeart/2005/8/layout/default"/>
    <dgm:cxn modelId="{C548D412-0BE3-4E7C-B002-F025C8898D1A}" srcId="{CE8E5CC5-5748-4DBA-85E0-8F2D6432482D}" destId="{EF6D27C3-A9CD-4326-8B24-643ECDF9ECB9}" srcOrd="3" destOrd="0" parTransId="{0EF63D37-7E49-4ACC-BBB3-89427A3EDA3D}" sibTransId="{5C8B2090-075F-4EF3-8B0A-A886FC746D78}"/>
    <dgm:cxn modelId="{6A51EBD0-4565-423A-8719-5F8A762AEBF5}" srcId="{CE8E5CC5-5748-4DBA-85E0-8F2D6432482D}" destId="{8BED786A-7A3A-4593-BEF5-B0C1DF4CA886}" srcOrd="2" destOrd="0" parTransId="{F830CDC9-F4BA-4BF0-900F-2B5DB2F8CDFD}" sibTransId="{3B88FF14-0F03-4B76-92EF-E4F37C461B39}"/>
    <dgm:cxn modelId="{696FDF12-046D-4047-B955-D7E0324DCA92}" type="presOf" srcId="{EF6D27C3-A9CD-4326-8B24-643ECDF9ECB9}" destId="{0194B9DF-1CFF-42CC-928F-2E117D21D4D9}" srcOrd="0" destOrd="0" presId="urn:microsoft.com/office/officeart/2005/8/layout/default"/>
    <dgm:cxn modelId="{DFE40506-0170-4EA8-B569-8F09F0599656}" type="presParOf" srcId="{D8BD0B93-69BC-431C-AB6D-C49508FCBFD8}" destId="{8F532A00-08C7-428A-8597-7865DD24FAEC}" srcOrd="0" destOrd="0" presId="urn:microsoft.com/office/officeart/2005/8/layout/default"/>
    <dgm:cxn modelId="{4451A00B-7C5A-4B34-8437-E24FD2070294}" type="presParOf" srcId="{D8BD0B93-69BC-431C-AB6D-C49508FCBFD8}" destId="{E0E95894-437B-4D0F-BF3C-E65D796FD6F6}" srcOrd="1" destOrd="0" presId="urn:microsoft.com/office/officeart/2005/8/layout/default"/>
    <dgm:cxn modelId="{DA6132A2-DCE2-4FFF-92F0-2EDE6DCC7667}" type="presParOf" srcId="{D8BD0B93-69BC-431C-AB6D-C49508FCBFD8}" destId="{9B3D1FAE-EC86-496E-A0D7-9B703318E6F9}" srcOrd="2" destOrd="0" presId="urn:microsoft.com/office/officeart/2005/8/layout/default"/>
    <dgm:cxn modelId="{8C2299F5-0668-47E5-B8D0-59971B5C21ED}" type="presParOf" srcId="{D8BD0B93-69BC-431C-AB6D-C49508FCBFD8}" destId="{63E4C5D0-10CF-4590-A529-71C30F1AE22F}" srcOrd="3" destOrd="0" presId="urn:microsoft.com/office/officeart/2005/8/layout/default"/>
    <dgm:cxn modelId="{BD577BC1-7F92-4F11-95E2-CBCCDB3F22DA}" type="presParOf" srcId="{D8BD0B93-69BC-431C-AB6D-C49508FCBFD8}" destId="{DB4300A1-1BDC-4882-B840-ACF1BE03C855}" srcOrd="4" destOrd="0" presId="urn:microsoft.com/office/officeart/2005/8/layout/default"/>
    <dgm:cxn modelId="{CB228DDB-2F09-44CC-B4E1-E9A72C44CF4D}" type="presParOf" srcId="{D8BD0B93-69BC-431C-AB6D-C49508FCBFD8}" destId="{020D784A-50BB-4956-AA8D-FA048E3AAC75}" srcOrd="5" destOrd="0" presId="urn:microsoft.com/office/officeart/2005/8/layout/default"/>
    <dgm:cxn modelId="{B1AC61CD-FD50-4AD0-9DF2-8228C577B520}" type="presParOf" srcId="{D8BD0B93-69BC-431C-AB6D-C49508FCBFD8}" destId="{0194B9DF-1CFF-42CC-928F-2E117D21D4D9}" srcOrd="6" destOrd="0" presId="urn:microsoft.com/office/officeart/2005/8/layout/default"/>
    <dgm:cxn modelId="{F220FB21-493E-45CB-9A7E-DCD81B7B174E}" type="presParOf" srcId="{D8BD0B93-69BC-431C-AB6D-C49508FCBFD8}" destId="{D3454BE8-40FE-4A49-ACC1-FFB142EB94A6}" srcOrd="7" destOrd="0" presId="urn:microsoft.com/office/officeart/2005/8/layout/default"/>
    <dgm:cxn modelId="{09E97161-D482-4CD8-A34E-ABC6CB3B350F}" type="presParOf" srcId="{D8BD0B93-69BC-431C-AB6D-C49508FCBFD8}" destId="{AFB833A6-BF41-43C9-B603-C70F1C4E4948}" srcOrd="8"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CE8E5CC5-5748-4DBA-85E0-8F2D6432482D}" type="doc">
      <dgm:prSet loTypeId="urn:microsoft.com/office/officeart/2005/8/layout/default" loCatId="list" qsTypeId="urn:microsoft.com/office/officeart/2005/8/quickstyle/simple1" qsCatId="simple" csTypeId="urn:microsoft.com/office/officeart/2005/8/colors/accent1_4" csCatId="accent1" phldr="1"/>
      <dgm:spPr/>
      <dgm:t>
        <a:bodyPr/>
        <a:lstStyle/>
        <a:p>
          <a:endParaRPr lang="en-US"/>
        </a:p>
      </dgm:t>
    </dgm:pt>
    <dgm:pt modelId="{BF57F8A6-B21F-4B3B-B467-FBCD4A2DC511}">
      <dgm:prSet phldrT="[Text]" custT="1"/>
      <dgm:spPr/>
      <dgm:t>
        <a:bodyPr/>
        <a:lstStyle/>
        <a:p>
          <a:r>
            <a:rPr lang="en-US" sz="2400" b="0">
              <a:latin typeface="Aptos" panose="020B0004020202020204" pitchFamily="34" charset="0"/>
            </a:rPr>
            <a:t>Super Preemption</a:t>
          </a:r>
        </a:p>
      </dgm:t>
    </dgm:pt>
    <dgm:pt modelId="{7EA6C169-D4C7-459A-9F31-5A9F587330EB}" type="parTrans" cxnId="{613AD8AF-B5B4-401A-816C-173D0BC0E8F7}">
      <dgm:prSet/>
      <dgm:spPr/>
      <dgm:t>
        <a:bodyPr/>
        <a:lstStyle/>
        <a:p>
          <a:endParaRPr lang="en-US"/>
        </a:p>
      </dgm:t>
    </dgm:pt>
    <dgm:pt modelId="{A524FECF-9B4A-4A95-9640-B27676ACF606}" type="sibTrans" cxnId="{613AD8AF-B5B4-401A-816C-173D0BC0E8F7}">
      <dgm:prSet/>
      <dgm:spPr/>
      <dgm:t>
        <a:bodyPr/>
        <a:lstStyle/>
        <a:p>
          <a:endParaRPr lang="en-US"/>
        </a:p>
      </dgm:t>
    </dgm:pt>
    <dgm:pt modelId="{118CFBDB-F3A9-42E6-AE16-F7BC00342D43}">
      <dgm:prSet custT="1"/>
      <dgm:spPr/>
      <dgm:t>
        <a:bodyPr/>
        <a:lstStyle/>
        <a:p>
          <a:r>
            <a:rPr lang="en-US" sz="2400" b="0">
              <a:latin typeface="Aptos" panose="020B0004020202020204" pitchFamily="34" charset="0"/>
            </a:rPr>
            <a:t>Austin Energy</a:t>
          </a:r>
        </a:p>
      </dgm:t>
    </dgm:pt>
    <dgm:pt modelId="{9AE74055-BD28-4BFB-964F-DDC32BD751DD}" type="parTrans" cxnId="{9C8536FA-6319-41D3-847B-F526F08EADB8}">
      <dgm:prSet/>
      <dgm:spPr/>
      <dgm:t>
        <a:bodyPr/>
        <a:lstStyle/>
        <a:p>
          <a:endParaRPr lang="en-US"/>
        </a:p>
      </dgm:t>
    </dgm:pt>
    <dgm:pt modelId="{7A111629-4DC5-4FD9-B722-9DDCCF0BC016}" type="sibTrans" cxnId="{9C8536FA-6319-41D3-847B-F526F08EADB8}">
      <dgm:prSet/>
      <dgm:spPr/>
      <dgm:t>
        <a:bodyPr/>
        <a:lstStyle/>
        <a:p>
          <a:endParaRPr lang="en-US"/>
        </a:p>
      </dgm:t>
    </dgm:pt>
    <dgm:pt modelId="{BDEB8043-C646-4748-883D-513FABFC108C}">
      <dgm:prSet custT="1"/>
      <dgm:spPr/>
      <dgm:t>
        <a:bodyPr/>
        <a:lstStyle/>
        <a:p>
          <a:r>
            <a:rPr lang="en-US" sz="2400" b="0">
              <a:latin typeface="Aptos" panose="020B0004020202020204" pitchFamily="34" charset="0"/>
            </a:rPr>
            <a:t>Community Advocacy</a:t>
          </a:r>
        </a:p>
      </dgm:t>
    </dgm:pt>
    <dgm:pt modelId="{302E19FD-2139-47A1-AB57-C584BD4EC349}" type="parTrans" cxnId="{14FEB327-2CAD-4AF5-9AE9-AD562BC1F099}">
      <dgm:prSet/>
      <dgm:spPr/>
      <dgm:t>
        <a:bodyPr/>
        <a:lstStyle/>
        <a:p>
          <a:endParaRPr lang="en-US"/>
        </a:p>
      </dgm:t>
    </dgm:pt>
    <dgm:pt modelId="{DDB0810B-AB7A-4853-9CC8-1625128CFAC4}" type="sibTrans" cxnId="{14FEB327-2CAD-4AF5-9AE9-AD562BC1F099}">
      <dgm:prSet/>
      <dgm:spPr/>
      <dgm:t>
        <a:bodyPr/>
        <a:lstStyle/>
        <a:p>
          <a:endParaRPr lang="en-US"/>
        </a:p>
      </dgm:t>
    </dgm:pt>
    <dgm:pt modelId="{8BED786A-7A3A-4593-BEF5-B0C1DF4CA886}">
      <dgm:prSet custT="1"/>
      <dgm:spPr/>
      <dgm:t>
        <a:bodyPr/>
        <a:lstStyle/>
        <a:p>
          <a:r>
            <a:rPr lang="en-US" sz="2400" b="0">
              <a:latin typeface="Aptos" panose="020B0004020202020204" pitchFamily="34" charset="0"/>
            </a:rPr>
            <a:t>Housing and Homelessness</a:t>
          </a:r>
        </a:p>
      </dgm:t>
    </dgm:pt>
    <dgm:pt modelId="{F830CDC9-F4BA-4BF0-900F-2B5DB2F8CDFD}" type="parTrans" cxnId="{6A51EBD0-4565-423A-8719-5F8A762AEBF5}">
      <dgm:prSet/>
      <dgm:spPr/>
      <dgm:t>
        <a:bodyPr/>
        <a:lstStyle/>
        <a:p>
          <a:endParaRPr lang="en-US"/>
        </a:p>
      </dgm:t>
    </dgm:pt>
    <dgm:pt modelId="{3B88FF14-0F03-4B76-92EF-E4F37C461B39}" type="sibTrans" cxnId="{6A51EBD0-4565-423A-8719-5F8A762AEBF5}">
      <dgm:prSet/>
      <dgm:spPr/>
      <dgm:t>
        <a:bodyPr/>
        <a:lstStyle/>
        <a:p>
          <a:endParaRPr lang="en-US"/>
        </a:p>
      </dgm:t>
    </dgm:pt>
    <dgm:pt modelId="{EF6D27C3-A9CD-4326-8B24-643ECDF9ECB9}">
      <dgm:prSet custT="1"/>
      <dgm:spPr/>
      <dgm:t>
        <a:bodyPr/>
        <a:lstStyle/>
        <a:p>
          <a:r>
            <a:rPr lang="en-US" sz="2400" b="0">
              <a:latin typeface="Aptos" panose="020B0004020202020204" pitchFamily="34" charset="0"/>
            </a:rPr>
            <a:t>Land Use Preemption </a:t>
          </a:r>
        </a:p>
      </dgm:t>
    </dgm:pt>
    <dgm:pt modelId="{0EF63D37-7E49-4ACC-BBB3-89427A3EDA3D}" type="parTrans" cxnId="{C548D412-0BE3-4E7C-B002-F025C8898D1A}">
      <dgm:prSet/>
      <dgm:spPr/>
      <dgm:t>
        <a:bodyPr/>
        <a:lstStyle/>
        <a:p>
          <a:endParaRPr lang="en-US"/>
        </a:p>
      </dgm:t>
    </dgm:pt>
    <dgm:pt modelId="{5C8B2090-075F-4EF3-8B0A-A886FC746D78}" type="sibTrans" cxnId="{C548D412-0BE3-4E7C-B002-F025C8898D1A}">
      <dgm:prSet/>
      <dgm:spPr/>
      <dgm:t>
        <a:bodyPr/>
        <a:lstStyle/>
        <a:p>
          <a:endParaRPr lang="en-US"/>
        </a:p>
      </dgm:t>
    </dgm:pt>
    <dgm:pt modelId="{D2094E29-A75D-4BA1-B626-0786A9D8E307}">
      <dgm:prSet custT="1"/>
      <dgm:spPr/>
      <dgm:t>
        <a:bodyPr/>
        <a:lstStyle/>
        <a:p>
          <a:r>
            <a:rPr lang="en-US" sz="2400" b="0">
              <a:latin typeface="Aptos" panose="020B0004020202020204" pitchFamily="34" charset="0"/>
            </a:rPr>
            <a:t>Debt Restrictions</a:t>
          </a:r>
        </a:p>
      </dgm:t>
    </dgm:pt>
    <dgm:pt modelId="{9C991D33-2AA0-49E1-9096-58C2FCBA02C9}" type="parTrans" cxnId="{49D4C0EE-5FD5-4998-BFE1-36890E298D44}">
      <dgm:prSet/>
      <dgm:spPr/>
      <dgm:t>
        <a:bodyPr/>
        <a:lstStyle/>
        <a:p>
          <a:endParaRPr lang="en-US"/>
        </a:p>
      </dgm:t>
    </dgm:pt>
    <dgm:pt modelId="{3D4A9884-4902-4F2B-9411-1CB1F79C7ACA}" type="sibTrans" cxnId="{49D4C0EE-5FD5-4998-BFE1-36890E298D44}">
      <dgm:prSet/>
      <dgm:spPr/>
      <dgm:t>
        <a:bodyPr/>
        <a:lstStyle/>
        <a:p>
          <a:endParaRPr lang="en-US"/>
        </a:p>
      </dgm:t>
    </dgm:pt>
    <dgm:pt modelId="{DE2964DE-2265-4926-B5BB-46BF1D843C7A}">
      <dgm:prSet custT="1"/>
      <dgm:spPr/>
      <dgm:t>
        <a:bodyPr/>
        <a:lstStyle/>
        <a:p>
          <a:r>
            <a:rPr lang="en-US" sz="2400" b="0">
              <a:latin typeface="Aptos" panose="020B0004020202020204" pitchFamily="34" charset="0"/>
            </a:rPr>
            <a:t>DEI</a:t>
          </a:r>
        </a:p>
      </dgm:t>
    </dgm:pt>
    <dgm:pt modelId="{C91F9168-26FD-4D53-B807-F51327BFD9E4}" type="parTrans" cxnId="{4680CDF8-855C-498A-840C-E5FECE4D9E10}">
      <dgm:prSet/>
      <dgm:spPr/>
      <dgm:t>
        <a:bodyPr/>
        <a:lstStyle/>
        <a:p>
          <a:endParaRPr lang="en-US"/>
        </a:p>
      </dgm:t>
    </dgm:pt>
    <dgm:pt modelId="{85EECA49-DC58-4159-8619-5F84C3575FD2}" type="sibTrans" cxnId="{4680CDF8-855C-498A-840C-E5FECE4D9E10}">
      <dgm:prSet/>
      <dgm:spPr/>
      <dgm:t>
        <a:bodyPr/>
        <a:lstStyle/>
        <a:p>
          <a:endParaRPr lang="en-US"/>
        </a:p>
      </dgm:t>
    </dgm:pt>
    <dgm:pt modelId="{535AA943-8543-4FBD-86E9-68869919DE9A}">
      <dgm:prSet custT="1"/>
      <dgm:spPr/>
      <dgm:t>
        <a:bodyPr/>
        <a:lstStyle/>
        <a:p>
          <a:r>
            <a:rPr lang="en-US" sz="2400" b="0">
              <a:latin typeface="Aptos" panose="020B0004020202020204" pitchFamily="34" charset="0"/>
            </a:rPr>
            <a:t>Project Connect</a:t>
          </a:r>
        </a:p>
      </dgm:t>
    </dgm:pt>
    <dgm:pt modelId="{7460C54A-1F7B-4923-8D62-0F35FD57A7AA}" type="parTrans" cxnId="{31B54215-CC1D-429D-AA43-7140BD0A79FA}">
      <dgm:prSet/>
      <dgm:spPr/>
      <dgm:t>
        <a:bodyPr/>
        <a:lstStyle/>
        <a:p>
          <a:endParaRPr lang="en-US"/>
        </a:p>
      </dgm:t>
    </dgm:pt>
    <dgm:pt modelId="{4392D9DD-FA2F-4861-A905-75ECC286D6BA}" type="sibTrans" cxnId="{31B54215-CC1D-429D-AA43-7140BD0A79FA}">
      <dgm:prSet/>
      <dgm:spPr/>
      <dgm:t>
        <a:bodyPr/>
        <a:lstStyle/>
        <a:p>
          <a:endParaRPr lang="en-US"/>
        </a:p>
      </dgm:t>
    </dgm:pt>
    <dgm:pt modelId="{ACC16893-6060-4D9C-9CF8-744C5A03C479}">
      <dgm:prSet custT="1"/>
      <dgm:spPr/>
      <dgm:t>
        <a:bodyPr/>
        <a:lstStyle/>
        <a:p>
          <a:r>
            <a:rPr lang="en-US" sz="2400" b="0" err="1">
              <a:latin typeface="Aptos" panose="020B0004020202020204" pitchFamily="34" charset="0"/>
            </a:rPr>
            <a:t>Disannexation</a:t>
          </a:r>
          <a:r>
            <a:rPr lang="en-US" sz="2400" b="0">
              <a:latin typeface="Aptos" panose="020B0004020202020204" pitchFamily="34" charset="0"/>
            </a:rPr>
            <a:t> &amp; and ETJs</a:t>
          </a:r>
        </a:p>
      </dgm:t>
    </dgm:pt>
    <dgm:pt modelId="{56CB45FE-EDD1-40DF-BB01-F9E127D214B7}" type="parTrans" cxnId="{133B6224-6913-4488-AB2F-C9A25615D60F}">
      <dgm:prSet/>
      <dgm:spPr/>
      <dgm:t>
        <a:bodyPr/>
        <a:lstStyle/>
        <a:p>
          <a:endParaRPr lang="en-US"/>
        </a:p>
      </dgm:t>
    </dgm:pt>
    <dgm:pt modelId="{000EE3B6-8295-41C5-9BA0-664EB702EED3}" type="sibTrans" cxnId="{133B6224-6913-4488-AB2F-C9A25615D60F}">
      <dgm:prSet/>
      <dgm:spPr/>
      <dgm:t>
        <a:bodyPr/>
        <a:lstStyle/>
        <a:p>
          <a:endParaRPr lang="en-US"/>
        </a:p>
      </dgm:t>
    </dgm:pt>
    <dgm:pt modelId="{D8BD0B93-69BC-431C-AB6D-C49508FCBFD8}" type="pres">
      <dgm:prSet presAssocID="{CE8E5CC5-5748-4DBA-85E0-8F2D6432482D}" presName="diagram" presStyleCnt="0">
        <dgm:presLayoutVars>
          <dgm:dir/>
          <dgm:resizeHandles val="exact"/>
        </dgm:presLayoutVars>
      </dgm:prSet>
      <dgm:spPr/>
      <dgm:t>
        <a:bodyPr/>
        <a:lstStyle/>
        <a:p>
          <a:endParaRPr lang="en-US"/>
        </a:p>
      </dgm:t>
    </dgm:pt>
    <dgm:pt modelId="{8F532A00-08C7-428A-8597-7865DD24FAEC}" type="pres">
      <dgm:prSet presAssocID="{BF57F8A6-B21F-4B3B-B467-FBCD4A2DC511}" presName="node" presStyleLbl="node1" presStyleIdx="0" presStyleCnt="9">
        <dgm:presLayoutVars>
          <dgm:bulletEnabled val="1"/>
        </dgm:presLayoutVars>
      </dgm:prSet>
      <dgm:spPr>
        <a:prstGeom prst="roundRect">
          <a:avLst/>
        </a:prstGeom>
      </dgm:spPr>
      <dgm:t>
        <a:bodyPr/>
        <a:lstStyle/>
        <a:p>
          <a:endParaRPr lang="en-US"/>
        </a:p>
      </dgm:t>
    </dgm:pt>
    <dgm:pt modelId="{E0E95894-437B-4D0F-BF3C-E65D796FD6F6}" type="pres">
      <dgm:prSet presAssocID="{A524FECF-9B4A-4A95-9640-B27676ACF606}" presName="sibTrans" presStyleCnt="0"/>
      <dgm:spPr/>
    </dgm:pt>
    <dgm:pt modelId="{A6008007-AE8D-4C84-8471-F80F4311279D}" type="pres">
      <dgm:prSet presAssocID="{118CFBDB-F3A9-42E6-AE16-F7BC00342D43}" presName="node" presStyleLbl="node1" presStyleIdx="1" presStyleCnt="9">
        <dgm:presLayoutVars>
          <dgm:bulletEnabled val="1"/>
        </dgm:presLayoutVars>
      </dgm:prSet>
      <dgm:spPr>
        <a:prstGeom prst="roundRect">
          <a:avLst/>
        </a:prstGeom>
      </dgm:spPr>
      <dgm:t>
        <a:bodyPr/>
        <a:lstStyle/>
        <a:p>
          <a:endParaRPr lang="en-US"/>
        </a:p>
      </dgm:t>
    </dgm:pt>
    <dgm:pt modelId="{BCECAD58-F148-40C7-AC9A-CB12946D8FF8}" type="pres">
      <dgm:prSet presAssocID="{7A111629-4DC5-4FD9-B722-9DDCCF0BC016}" presName="sibTrans" presStyleCnt="0"/>
      <dgm:spPr/>
    </dgm:pt>
    <dgm:pt modelId="{9B3D1FAE-EC86-496E-A0D7-9B703318E6F9}" type="pres">
      <dgm:prSet presAssocID="{BDEB8043-C646-4748-883D-513FABFC108C}" presName="node" presStyleLbl="node1" presStyleIdx="2" presStyleCnt="9">
        <dgm:presLayoutVars>
          <dgm:bulletEnabled val="1"/>
        </dgm:presLayoutVars>
      </dgm:prSet>
      <dgm:spPr>
        <a:prstGeom prst="roundRect">
          <a:avLst/>
        </a:prstGeom>
      </dgm:spPr>
      <dgm:t>
        <a:bodyPr/>
        <a:lstStyle/>
        <a:p>
          <a:endParaRPr lang="en-US"/>
        </a:p>
      </dgm:t>
    </dgm:pt>
    <dgm:pt modelId="{63E4C5D0-10CF-4590-A529-71C30F1AE22F}" type="pres">
      <dgm:prSet presAssocID="{DDB0810B-AB7A-4853-9CC8-1625128CFAC4}" presName="sibTrans" presStyleCnt="0"/>
      <dgm:spPr/>
    </dgm:pt>
    <dgm:pt modelId="{DB4300A1-1BDC-4882-B840-ACF1BE03C855}" type="pres">
      <dgm:prSet presAssocID="{8BED786A-7A3A-4593-BEF5-B0C1DF4CA886}" presName="node" presStyleLbl="node1" presStyleIdx="3" presStyleCnt="9">
        <dgm:presLayoutVars>
          <dgm:bulletEnabled val="1"/>
        </dgm:presLayoutVars>
      </dgm:prSet>
      <dgm:spPr>
        <a:prstGeom prst="roundRect">
          <a:avLst/>
        </a:prstGeom>
      </dgm:spPr>
      <dgm:t>
        <a:bodyPr/>
        <a:lstStyle/>
        <a:p>
          <a:endParaRPr lang="en-US"/>
        </a:p>
      </dgm:t>
    </dgm:pt>
    <dgm:pt modelId="{020D784A-50BB-4956-AA8D-FA048E3AAC75}" type="pres">
      <dgm:prSet presAssocID="{3B88FF14-0F03-4B76-92EF-E4F37C461B39}" presName="sibTrans" presStyleCnt="0"/>
      <dgm:spPr/>
    </dgm:pt>
    <dgm:pt modelId="{0194B9DF-1CFF-42CC-928F-2E117D21D4D9}" type="pres">
      <dgm:prSet presAssocID="{EF6D27C3-A9CD-4326-8B24-643ECDF9ECB9}" presName="node" presStyleLbl="node1" presStyleIdx="4" presStyleCnt="9">
        <dgm:presLayoutVars>
          <dgm:bulletEnabled val="1"/>
        </dgm:presLayoutVars>
      </dgm:prSet>
      <dgm:spPr>
        <a:prstGeom prst="roundRect">
          <a:avLst/>
        </a:prstGeom>
      </dgm:spPr>
      <dgm:t>
        <a:bodyPr/>
        <a:lstStyle/>
        <a:p>
          <a:endParaRPr lang="en-US"/>
        </a:p>
      </dgm:t>
    </dgm:pt>
    <dgm:pt modelId="{D3454BE8-40FE-4A49-ACC1-FFB142EB94A6}" type="pres">
      <dgm:prSet presAssocID="{5C8B2090-075F-4EF3-8B0A-A886FC746D78}" presName="sibTrans" presStyleCnt="0"/>
      <dgm:spPr/>
    </dgm:pt>
    <dgm:pt modelId="{3C28990E-0513-452D-9451-58A28053D232}" type="pres">
      <dgm:prSet presAssocID="{D2094E29-A75D-4BA1-B626-0786A9D8E307}" presName="node" presStyleLbl="node1" presStyleIdx="5" presStyleCnt="9">
        <dgm:presLayoutVars>
          <dgm:bulletEnabled val="1"/>
        </dgm:presLayoutVars>
      </dgm:prSet>
      <dgm:spPr>
        <a:prstGeom prst="roundRect">
          <a:avLst/>
        </a:prstGeom>
      </dgm:spPr>
      <dgm:t>
        <a:bodyPr/>
        <a:lstStyle/>
        <a:p>
          <a:endParaRPr lang="en-US"/>
        </a:p>
      </dgm:t>
    </dgm:pt>
    <dgm:pt modelId="{0ECA4632-D508-4C86-A877-29B6D1B52B4A}" type="pres">
      <dgm:prSet presAssocID="{3D4A9884-4902-4F2B-9411-1CB1F79C7ACA}" presName="sibTrans" presStyleCnt="0"/>
      <dgm:spPr/>
    </dgm:pt>
    <dgm:pt modelId="{AFB833A6-BF41-43C9-B603-C70F1C4E4948}" type="pres">
      <dgm:prSet presAssocID="{DE2964DE-2265-4926-B5BB-46BF1D843C7A}" presName="node" presStyleLbl="node1" presStyleIdx="6" presStyleCnt="9">
        <dgm:presLayoutVars>
          <dgm:bulletEnabled val="1"/>
        </dgm:presLayoutVars>
      </dgm:prSet>
      <dgm:spPr>
        <a:prstGeom prst="roundRect">
          <a:avLst/>
        </a:prstGeom>
      </dgm:spPr>
      <dgm:t>
        <a:bodyPr/>
        <a:lstStyle/>
        <a:p>
          <a:endParaRPr lang="en-US"/>
        </a:p>
      </dgm:t>
    </dgm:pt>
    <dgm:pt modelId="{B9A33F3C-A94D-4A71-81DD-74A3F45884EC}" type="pres">
      <dgm:prSet presAssocID="{85EECA49-DC58-4159-8619-5F84C3575FD2}" presName="sibTrans" presStyleCnt="0"/>
      <dgm:spPr/>
    </dgm:pt>
    <dgm:pt modelId="{F947F3FC-AF07-4436-B26A-82D6351349AC}" type="pres">
      <dgm:prSet presAssocID="{535AA943-8543-4FBD-86E9-68869919DE9A}" presName="node" presStyleLbl="node1" presStyleIdx="7" presStyleCnt="9">
        <dgm:presLayoutVars>
          <dgm:bulletEnabled val="1"/>
        </dgm:presLayoutVars>
      </dgm:prSet>
      <dgm:spPr>
        <a:prstGeom prst="roundRect">
          <a:avLst/>
        </a:prstGeom>
      </dgm:spPr>
      <dgm:t>
        <a:bodyPr/>
        <a:lstStyle/>
        <a:p>
          <a:endParaRPr lang="en-US"/>
        </a:p>
      </dgm:t>
    </dgm:pt>
    <dgm:pt modelId="{455C0C63-B19D-4CF8-AAED-6AB85CD7A792}" type="pres">
      <dgm:prSet presAssocID="{4392D9DD-FA2F-4861-A905-75ECC286D6BA}" presName="sibTrans" presStyleCnt="0"/>
      <dgm:spPr/>
    </dgm:pt>
    <dgm:pt modelId="{A07AD9FC-CAF8-4CFA-B691-D2A97DDEAFF1}" type="pres">
      <dgm:prSet presAssocID="{ACC16893-6060-4D9C-9CF8-744C5A03C479}" presName="node" presStyleLbl="node1" presStyleIdx="8" presStyleCnt="9">
        <dgm:presLayoutVars>
          <dgm:bulletEnabled val="1"/>
        </dgm:presLayoutVars>
      </dgm:prSet>
      <dgm:spPr>
        <a:prstGeom prst="roundRect">
          <a:avLst/>
        </a:prstGeom>
      </dgm:spPr>
      <dgm:t>
        <a:bodyPr/>
        <a:lstStyle/>
        <a:p>
          <a:endParaRPr lang="en-US"/>
        </a:p>
      </dgm:t>
    </dgm:pt>
  </dgm:ptLst>
  <dgm:cxnLst>
    <dgm:cxn modelId="{31A3CC95-17DD-4BFF-B3F3-B7B2A5A18A15}" type="presOf" srcId="{8BED786A-7A3A-4593-BEF5-B0C1DF4CA886}" destId="{DB4300A1-1BDC-4882-B840-ACF1BE03C855}" srcOrd="0" destOrd="0" presId="urn:microsoft.com/office/officeart/2005/8/layout/default"/>
    <dgm:cxn modelId="{4680CDF8-855C-498A-840C-E5FECE4D9E10}" srcId="{CE8E5CC5-5748-4DBA-85E0-8F2D6432482D}" destId="{DE2964DE-2265-4926-B5BB-46BF1D843C7A}" srcOrd="6" destOrd="0" parTransId="{C91F9168-26FD-4D53-B807-F51327BFD9E4}" sibTransId="{85EECA49-DC58-4159-8619-5F84C3575FD2}"/>
    <dgm:cxn modelId="{31B54215-CC1D-429D-AA43-7140BD0A79FA}" srcId="{CE8E5CC5-5748-4DBA-85E0-8F2D6432482D}" destId="{535AA943-8543-4FBD-86E9-68869919DE9A}" srcOrd="7" destOrd="0" parTransId="{7460C54A-1F7B-4923-8D62-0F35FD57A7AA}" sibTransId="{4392D9DD-FA2F-4861-A905-75ECC286D6BA}"/>
    <dgm:cxn modelId="{133B6224-6913-4488-AB2F-C9A25615D60F}" srcId="{CE8E5CC5-5748-4DBA-85E0-8F2D6432482D}" destId="{ACC16893-6060-4D9C-9CF8-744C5A03C479}" srcOrd="8" destOrd="0" parTransId="{56CB45FE-EDD1-40DF-BB01-F9E127D214B7}" sibTransId="{000EE3B6-8295-41C5-9BA0-664EB702EED3}"/>
    <dgm:cxn modelId="{CD30EDD7-6FE6-46B6-9166-205BD2DE130A}" type="presOf" srcId="{CE8E5CC5-5748-4DBA-85E0-8F2D6432482D}" destId="{D8BD0B93-69BC-431C-AB6D-C49508FCBFD8}" srcOrd="0" destOrd="0" presId="urn:microsoft.com/office/officeart/2005/8/layout/default"/>
    <dgm:cxn modelId="{613AD8AF-B5B4-401A-816C-173D0BC0E8F7}" srcId="{CE8E5CC5-5748-4DBA-85E0-8F2D6432482D}" destId="{BF57F8A6-B21F-4B3B-B467-FBCD4A2DC511}" srcOrd="0" destOrd="0" parTransId="{7EA6C169-D4C7-459A-9F31-5A9F587330EB}" sibTransId="{A524FECF-9B4A-4A95-9640-B27676ACF606}"/>
    <dgm:cxn modelId="{4CAC88D1-FC34-43E7-81C4-C93C2582F1FB}" type="presOf" srcId="{118CFBDB-F3A9-42E6-AE16-F7BC00342D43}" destId="{A6008007-AE8D-4C84-8471-F80F4311279D}" srcOrd="0" destOrd="0" presId="urn:microsoft.com/office/officeart/2005/8/layout/default"/>
    <dgm:cxn modelId="{14FEB327-2CAD-4AF5-9AE9-AD562BC1F099}" srcId="{CE8E5CC5-5748-4DBA-85E0-8F2D6432482D}" destId="{BDEB8043-C646-4748-883D-513FABFC108C}" srcOrd="2" destOrd="0" parTransId="{302E19FD-2139-47A1-AB57-C584BD4EC349}" sibTransId="{DDB0810B-AB7A-4853-9CC8-1625128CFAC4}"/>
    <dgm:cxn modelId="{792F7402-259E-4EA1-979B-D1C4966AE9F0}" type="presOf" srcId="{DE2964DE-2265-4926-B5BB-46BF1D843C7A}" destId="{AFB833A6-BF41-43C9-B603-C70F1C4E4948}" srcOrd="0" destOrd="0" presId="urn:microsoft.com/office/officeart/2005/8/layout/default"/>
    <dgm:cxn modelId="{0347A93A-82DD-4AAA-BFDF-547652C16A87}" type="presOf" srcId="{BDEB8043-C646-4748-883D-513FABFC108C}" destId="{9B3D1FAE-EC86-496E-A0D7-9B703318E6F9}" srcOrd="0" destOrd="0" presId="urn:microsoft.com/office/officeart/2005/8/layout/default"/>
    <dgm:cxn modelId="{BBDC57AA-E358-494B-B5CD-0F8CA0941750}" type="presOf" srcId="{BF57F8A6-B21F-4B3B-B467-FBCD4A2DC511}" destId="{8F532A00-08C7-428A-8597-7865DD24FAEC}" srcOrd="0" destOrd="0" presId="urn:microsoft.com/office/officeart/2005/8/layout/default"/>
    <dgm:cxn modelId="{C548D412-0BE3-4E7C-B002-F025C8898D1A}" srcId="{CE8E5CC5-5748-4DBA-85E0-8F2D6432482D}" destId="{EF6D27C3-A9CD-4326-8B24-643ECDF9ECB9}" srcOrd="4" destOrd="0" parTransId="{0EF63D37-7E49-4ACC-BBB3-89427A3EDA3D}" sibTransId="{5C8B2090-075F-4EF3-8B0A-A886FC746D78}"/>
    <dgm:cxn modelId="{0CAB27A3-5565-4CCE-93BE-D2A8936A463C}" type="presOf" srcId="{D2094E29-A75D-4BA1-B626-0786A9D8E307}" destId="{3C28990E-0513-452D-9451-58A28053D232}" srcOrd="0" destOrd="0" presId="urn:microsoft.com/office/officeart/2005/8/layout/default"/>
    <dgm:cxn modelId="{9C8536FA-6319-41D3-847B-F526F08EADB8}" srcId="{CE8E5CC5-5748-4DBA-85E0-8F2D6432482D}" destId="{118CFBDB-F3A9-42E6-AE16-F7BC00342D43}" srcOrd="1" destOrd="0" parTransId="{9AE74055-BD28-4BFB-964F-DDC32BD751DD}" sibTransId="{7A111629-4DC5-4FD9-B722-9DDCCF0BC016}"/>
    <dgm:cxn modelId="{6A51EBD0-4565-423A-8719-5F8A762AEBF5}" srcId="{CE8E5CC5-5748-4DBA-85E0-8F2D6432482D}" destId="{8BED786A-7A3A-4593-BEF5-B0C1DF4CA886}" srcOrd="3" destOrd="0" parTransId="{F830CDC9-F4BA-4BF0-900F-2B5DB2F8CDFD}" sibTransId="{3B88FF14-0F03-4B76-92EF-E4F37C461B39}"/>
    <dgm:cxn modelId="{49D4C0EE-5FD5-4998-BFE1-36890E298D44}" srcId="{CE8E5CC5-5748-4DBA-85E0-8F2D6432482D}" destId="{D2094E29-A75D-4BA1-B626-0786A9D8E307}" srcOrd="5" destOrd="0" parTransId="{9C991D33-2AA0-49E1-9096-58C2FCBA02C9}" sibTransId="{3D4A9884-4902-4F2B-9411-1CB1F79C7ACA}"/>
    <dgm:cxn modelId="{EF00CFA6-6FBC-46AE-A2F4-06D83B61AF1F}" type="presOf" srcId="{ACC16893-6060-4D9C-9CF8-744C5A03C479}" destId="{A07AD9FC-CAF8-4CFA-B691-D2A97DDEAFF1}" srcOrd="0" destOrd="0" presId="urn:microsoft.com/office/officeart/2005/8/layout/default"/>
    <dgm:cxn modelId="{6C9FCA42-843A-4CD1-A345-7ED122ECAE63}" type="presOf" srcId="{535AA943-8543-4FBD-86E9-68869919DE9A}" destId="{F947F3FC-AF07-4436-B26A-82D6351349AC}" srcOrd="0" destOrd="0" presId="urn:microsoft.com/office/officeart/2005/8/layout/default"/>
    <dgm:cxn modelId="{696FDF12-046D-4047-B955-D7E0324DCA92}" type="presOf" srcId="{EF6D27C3-A9CD-4326-8B24-643ECDF9ECB9}" destId="{0194B9DF-1CFF-42CC-928F-2E117D21D4D9}" srcOrd="0" destOrd="0" presId="urn:microsoft.com/office/officeart/2005/8/layout/default"/>
    <dgm:cxn modelId="{DFE40506-0170-4EA8-B569-8F09F0599656}" type="presParOf" srcId="{D8BD0B93-69BC-431C-AB6D-C49508FCBFD8}" destId="{8F532A00-08C7-428A-8597-7865DD24FAEC}" srcOrd="0" destOrd="0" presId="urn:microsoft.com/office/officeart/2005/8/layout/default"/>
    <dgm:cxn modelId="{4451A00B-7C5A-4B34-8437-E24FD2070294}" type="presParOf" srcId="{D8BD0B93-69BC-431C-AB6D-C49508FCBFD8}" destId="{E0E95894-437B-4D0F-BF3C-E65D796FD6F6}" srcOrd="1" destOrd="0" presId="urn:microsoft.com/office/officeart/2005/8/layout/default"/>
    <dgm:cxn modelId="{540A7BFC-8FAD-484E-BE96-5468EACCD281}" type="presParOf" srcId="{D8BD0B93-69BC-431C-AB6D-C49508FCBFD8}" destId="{A6008007-AE8D-4C84-8471-F80F4311279D}" srcOrd="2" destOrd="0" presId="urn:microsoft.com/office/officeart/2005/8/layout/default"/>
    <dgm:cxn modelId="{D12B47C1-600B-4154-8BE3-D69078A86B3A}" type="presParOf" srcId="{D8BD0B93-69BC-431C-AB6D-C49508FCBFD8}" destId="{BCECAD58-F148-40C7-AC9A-CB12946D8FF8}" srcOrd="3" destOrd="0" presId="urn:microsoft.com/office/officeart/2005/8/layout/default"/>
    <dgm:cxn modelId="{DA6132A2-DCE2-4FFF-92F0-2EDE6DCC7667}" type="presParOf" srcId="{D8BD0B93-69BC-431C-AB6D-C49508FCBFD8}" destId="{9B3D1FAE-EC86-496E-A0D7-9B703318E6F9}" srcOrd="4" destOrd="0" presId="urn:microsoft.com/office/officeart/2005/8/layout/default"/>
    <dgm:cxn modelId="{8C2299F5-0668-47E5-B8D0-59971B5C21ED}" type="presParOf" srcId="{D8BD0B93-69BC-431C-AB6D-C49508FCBFD8}" destId="{63E4C5D0-10CF-4590-A529-71C30F1AE22F}" srcOrd="5" destOrd="0" presId="urn:microsoft.com/office/officeart/2005/8/layout/default"/>
    <dgm:cxn modelId="{BD577BC1-7F92-4F11-95E2-CBCCDB3F22DA}" type="presParOf" srcId="{D8BD0B93-69BC-431C-AB6D-C49508FCBFD8}" destId="{DB4300A1-1BDC-4882-B840-ACF1BE03C855}" srcOrd="6" destOrd="0" presId="urn:microsoft.com/office/officeart/2005/8/layout/default"/>
    <dgm:cxn modelId="{CB228DDB-2F09-44CC-B4E1-E9A72C44CF4D}" type="presParOf" srcId="{D8BD0B93-69BC-431C-AB6D-C49508FCBFD8}" destId="{020D784A-50BB-4956-AA8D-FA048E3AAC75}" srcOrd="7" destOrd="0" presId="urn:microsoft.com/office/officeart/2005/8/layout/default"/>
    <dgm:cxn modelId="{B1AC61CD-FD50-4AD0-9DF2-8228C577B520}" type="presParOf" srcId="{D8BD0B93-69BC-431C-AB6D-C49508FCBFD8}" destId="{0194B9DF-1CFF-42CC-928F-2E117D21D4D9}" srcOrd="8" destOrd="0" presId="urn:microsoft.com/office/officeart/2005/8/layout/default"/>
    <dgm:cxn modelId="{F220FB21-493E-45CB-9A7E-DCD81B7B174E}" type="presParOf" srcId="{D8BD0B93-69BC-431C-AB6D-C49508FCBFD8}" destId="{D3454BE8-40FE-4A49-ACC1-FFB142EB94A6}" srcOrd="9" destOrd="0" presId="urn:microsoft.com/office/officeart/2005/8/layout/default"/>
    <dgm:cxn modelId="{18E6C152-4DC8-4F90-B6B3-28C92B545606}" type="presParOf" srcId="{D8BD0B93-69BC-431C-AB6D-C49508FCBFD8}" destId="{3C28990E-0513-452D-9451-58A28053D232}" srcOrd="10" destOrd="0" presId="urn:microsoft.com/office/officeart/2005/8/layout/default"/>
    <dgm:cxn modelId="{9ACF3FCB-1CAA-4D4C-B152-8BB35B8C9CF4}" type="presParOf" srcId="{D8BD0B93-69BC-431C-AB6D-C49508FCBFD8}" destId="{0ECA4632-D508-4C86-A877-29B6D1B52B4A}" srcOrd="11" destOrd="0" presId="urn:microsoft.com/office/officeart/2005/8/layout/default"/>
    <dgm:cxn modelId="{09E97161-D482-4CD8-A34E-ABC6CB3B350F}" type="presParOf" srcId="{D8BD0B93-69BC-431C-AB6D-C49508FCBFD8}" destId="{AFB833A6-BF41-43C9-B603-C70F1C4E4948}" srcOrd="12" destOrd="0" presId="urn:microsoft.com/office/officeart/2005/8/layout/default"/>
    <dgm:cxn modelId="{18274C30-0DE5-48A9-9657-031341DD60D4}" type="presParOf" srcId="{D8BD0B93-69BC-431C-AB6D-C49508FCBFD8}" destId="{B9A33F3C-A94D-4A71-81DD-74A3F45884EC}" srcOrd="13" destOrd="0" presId="urn:microsoft.com/office/officeart/2005/8/layout/default"/>
    <dgm:cxn modelId="{0E4F7AAE-4106-4615-91AE-44F837DFFCBC}" type="presParOf" srcId="{D8BD0B93-69BC-431C-AB6D-C49508FCBFD8}" destId="{F947F3FC-AF07-4436-B26A-82D6351349AC}" srcOrd="14" destOrd="0" presId="urn:microsoft.com/office/officeart/2005/8/layout/default"/>
    <dgm:cxn modelId="{784137AE-EE11-4714-8880-30A636FF488A}" type="presParOf" srcId="{D8BD0B93-69BC-431C-AB6D-C49508FCBFD8}" destId="{455C0C63-B19D-4CF8-AAED-6AB85CD7A792}" srcOrd="15" destOrd="0" presId="urn:microsoft.com/office/officeart/2005/8/layout/default"/>
    <dgm:cxn modelId="{844AA6BA-FF36-4838-857E-02A2CEDA36BE}" type="presParOf" srcId="{D8BD0B93-69BC-431C-AB6D-C49508FCBFD8}" destId="{A07AD9FC-CAF8-4CFA-B691-D2A97DDEAFF1}" srcOrd="16"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E099020F-864A-4587-9B4A-153DE84B03E0}" type="doc">
      <dgm:prSet loTypeId="urn:microsoft.com/office/officeart/2005/8/layout/vProcess5" loCatId="process" qsTypeId="urn:microsoft.com/office/officeart/2005/8/quickstyle/simple1" qsCatId="simple" csTypeId="urn:microsoft.com/office/officeart/2005/8/colors/accent1_2" csCatId="accent1" phldr="1"/>
      <dgm:spPr/>
      <dgm:t>
        <a:bodyPr/>
        <a:lstStyle/>
        <a:p>
          <a:endParaRPr lang="en-US"/>
        </a:p>
      </dgm:t>
    </dgm:pt>
    <dgm:pt modelId="{5EE32E42-E8B5-43DD-A6D9-23402353D48F}">
      <dgm:prSet/>
      <dgm:spPr>
        <a:solidFill>
          <a:srgbClr val="17507F"/>
        </a:solidFill>
      </dgm:spPr>
      <dgm:t>
        <a:bodyPr/>
        <a:lstStyle/>
        <a:p>
          <a:r>
            <a:rPr lang="en-US">
              <a:latin typeface="Aptos" panose="020B0004020202020204" pitchFamily="34" charset="0"/>
            </a:rPr>
            <a:t>FY22: $3.5 million</a:t>
          </a:r>
        </a:p>
      </dgm:t>
    </dgm:pt>
    <dgm:pt modelId="{E3FFF25C-7254-496D-9E4F-5958F3847190}" type="parTrans" cxnId="{40C710B5-A487-4761-8FAC-141C060280CC}">
      <dgm:prSet/>
      <dgm:spPr/>
      <dgm:t>
        <a:bodyPr/>
        <a:lstStyle/>
        <a:p>
          <a:endParaRPr lang="en-US"/>
        </a:p>
      </dgm:t>
    </dgm:pt>
    <dgm:pt modelId="{06969B28-459E-4D9A-85B6-550331D15A95}" type="sibTrans" cxnId="{40C710B5-A487-4761-8FAC-141C060280CC}">
      <dgm:prSet/>
      <dgm:spPr/>
      <dgm:t>
        <a:bodyPr/>
        <a:lstStyle/>
        <a:p>
          <a:endParaRPr lang="en-US"/>
        </a:p>
      </dgm:t>
    </dgm:pt>
    <dgm:pt modelId="{017CD85A-922D-4601-8A8B-8D4BACBF1C35}">
      <dgm:prSet/>
      <dgm:spPr>
        <a:solidFill>
          <a:srgbClr val="17507F"/>
        </a:solidFill>
      </dgm:spPr>
      <dgm:t>
        <a:bodyPr/>
        <a:lstStyle/>
        <a:p>
          <a:r>
            <a:rPr lang="en-US">
              <a:latin typeface="Aptos" panose="020B0004020202020204" pitchFamily="34" charset="0"/>
            </a:rPr>
            <a:t>FY23: $8 million </a:t>
          </a:r>
        </a:p>
      </dgm:t>
    </dgm:pt>
    <dgm:pt modelId="{89B1F335-7E27-489E-9C80-CF9E234239BB}" type="parTrans" cxnId="{44FBC3FD-CD59-43A9-BB95-B578DFA2D979}">
      <dgm:prSet/>
      <dgm:spPr/>
      <dgm:t>
        <a:bodyPr/>
        <a:lstStyle/>
        <a:p>
          <a:endParaRPr lang="en-US"/>
        </a:p>
      </dgm:t>
    </dgm:pt>
    <dgm:pt modelId="{4ED034B9-6939-4CD3-BA81-75C176605C02}" type="sibTrans" cxnId="{44FBC3FD-CD59-43A9-BB95-B578DFA2D979}">
      <dgm:prSet/>
      <dgm:spPr/>
      <dgm:t>
        <a:bodyPr/>
        <a:lstStyle/>
        <a:p>
          <a:endParaRPr lang="en-US"/>
        </a:p>
      </dgm:t>
    </dgm:pt>
    <dgm:pt modelId="{E62F08A4-8FC8-4286-A8AF-97E82893BD68}">
      <dgm:prSet/>
      <dgm:spPr>
        <a:solidFill>
          <a:srgbClr val="17507F"/>
        </a:solidFill>
      </dgm:spPr>
      <dgm:t>
        <a:bodyPr/>
        <a:lstStyle/>
        <a:p>
          <a:r>
            <a:rPr lang="en-US">
              <a:latin typeface="Aptos" panose="020B0004020202020204" pitchFamily="34" charset="0"/>
            </a:rPr>
            <a:t>FY24: $12.06 million </a:t>
          </a:r>
        </a:p>
      </dgm:t>
    </dgm:pt>
    <dgm:pt modelId="{290A8152-C476-4F74-8DF1-7242F119894D}" type="parTrans" cxnId="{777302FB-3482-4A26-8268-A963DB6D08E5}">
      <dgm:prSet/>
      <dgm:spPr/>
      <dgm:t>
        <a:bodyPr/>
        <a:lstStyle/>
        <a:p>
          <a:endParaRPr lang="en-US"/>
        </a:p>
      </dgm:t>
    </dgm:pt>
    <dgm:pt modelId="{F7711458-5669-4EF9-8C94-8D4137884569}" type="sibTrans" cxnId="{777302FB-3482-4A26-8268-A963DB6D08E5}">
      <dgm:prSet/>
      <dgm:spPr/>
      <dgm:t>
        <a:bodyPr/>
        <a:lstStyle/>
        <a:p>
          <a:endParaRPr lang="en-US"/>
        </a:p>
      </dgm:t>
    </dgm:pt>
    <dgm:pt modelId="{0BC38879-9A20-4D64-89AA-F1354F770927}">
      <dgm:prSet/>
      <dgm:spPr>
        <a:solidFill>
          <a:srgbClr val="17507F"/>
        </a:solidFill>
      </dgm:spPr>
      <dgm:t>
        <a:bodyPr/>
        <a:lstStyle/>
        <a:p>
          <a:r>
            <a:rPr lang="en-US" b="1">
              <a:solidFill>
                <a:srgbClr val="FFC000"/>
              </a:solidFill>
              <a:latin typeface="Aptos" panose="020B0004020202020204" pitchFamily="34" charset="0"/>
            </a:rPr>
            <a:t>FY25: Pending final action on FY25 Appropriations Bill</a:t>
          </a:r>
        </a:p>
      </dgm:t>
    </dgm:pt>
    <dgm:pt modelId="{86C3F1FD-8D05-4367-B188-A23414D08AF6}" type="parTrans" cxnId="{408912C8-F86E-4C63-B335-D74B8CDC3F59}">
      <dgm:prSet/>
      <dgm:spPr/>
      <dgm:t>
        <a:bodyPr/>
        <a:lstStyle/>
        <a:p>
          <a:endParaRPr lang="en-US"/>
        </a:p>
      </dgm:t>
    </dgm:pt>
    <dgm:pt modelId="{3B98A341-0212-4110-9F59-D12913D8DBA8}" type="sibTrans" cxnId="{408912C8-F86E-4C63-B335-D74B8CDC3F59}">
      <dgm:prSet/>
      <dgm:spPr/>
      <dgm:t>
        <a:bodyPr/>
        <a:lstStyle/>
        <a:p>
          <a:endParaRPr lang="en-US"/>
        </a:p>
      </dgm:t>
    </dgm:pt>
    <dgm:pt modelId="{1694C2D8-3911-4FC0-9439-D4CF6902569A}">
      <dgm:prSet/>
      <dgm:spPr>
        <a:solidFill>
          <a:srgbClr val="17507F"/>
        </a:solidFill>
      </dgm:spPr>
      <dgm:t>
        <a:bodyPr/>
        <a:lstStyle/>
        <a:p>
          <a:r>
            <a:rPr lang="en-US" b="1">
              <a:solidFill>
                <a:srgbClr val="FFC000"/>
              </a:solidFill>
              <a:latin typeface="Aptos" panose="020B0004020202020204" pitchFamily="34" charset="0"/>
            </a:rPr>
            <a:t>FY26: Process beginning soon</a:t>
          </a:r>
        </a:p>
      </dgm:t>
    </dgm:pt>
    <dgm:pt modelId="{CD5A9D1F-05AF-4944-9653-F06C9B07512E}" type="parTrans" cxnId="{5732B22F-C800-48E7-B003-5DF89B052C58}">
      <dgm:prSet/>
      <dgm:spPr/>
      <dgm:t>
        <a:bodyPr/>
        <a:lstStyle/>
        <a:p>
          <a:endParaRPr lang="en-US"/>
        </a:p>
      </dgm:t>
    </dgm:pt>
    <dgm:pt modelId="{97716771-E977-4E21-B7BD-44F5B0EBA0B1}" type="sibTrans" cxnId="{5732B22F-C800-48E7-B003-5DF89B052C58}">
      <dgm:prSet/>
      <dgm:spPr/>
      <dgm:t>
        <a:bodyPr/>
        <a:lstStyle/>
        <a:p>
          <a:endParaRPr lang="en-US"/>
        </a:p>
      </dgm:t>
    </dgm:pt>
    <dgm:pt modelId="{BA02B3E3-ACBF-4721-BBB2-74631870F4E9}" type="pres">
      <dgm:prSet presAssocID="{E099020F-864A-4587-9B4A-153DE84B03E0}" presName="outerComposite" presStyleCnt="0">
        <dgm:presLayoutVars>
          <dgm:chMax val="5"/>
          <dgm:dir/>
          <dgm:resizeHandles val="exact"/>
        </dgm:presLayoutVars>
      </dgm:prSet>
      <dgm:spPr/>
      <dgm:t>
        <a:bodyPr/>
        <a:lstStyle/>
        <a:p>
          <a:endParaRPr lang="en-US"/>
        </a:p>
      </dgm:t>
    </dgm:pt>
    <dgm:pt modelId="{E5DC9422-3B75-4784-B04C-C5417DA0DAA6}" type="pres">
      <dgm:prSet presAssocID="{E099020F-864A-4587-9B4A-153DE84B03E0}" presName="dummyMaxCanvas" presStyleCnt="0">
        <dgm:presLayoutVars/>
      </dgm:prSet>
      <dgm:spPr/>
    </dgm:pt>
    <dgm:pt modelId="{5CD01B80-A39A-49CC-8C10-23D1A0C42C79}" type="pres">
      <dgm:prSet presAssocID="{E099020F-864A-4587-9B4A-153DE84B03E0}" presName="FiveNodes_1" presStyleLbl="node1" presStyleIdx="0" presStyleCnt="5">
        <dgm:presLayoutVars>
          <dgm:bulletEnabled val="1"/>
        </dgm:presLayoutVars>
      </dgm:prSet>
      <dgm:spPr/>
      <dgm:t>
        <a:bodyPr/>
        <a:lstStyle/>
        <a:p>
          <a:endParaRPr lang="en-US"/>
        </a:p>
      </dgm:t>
    </dgm:pt>
    <dgm:pt modelId="{A97902E9-E709-4C5A-A895-B09E028D1D36}" type="pres">
      <dgm:prSet presAssocID="{E099020F-864A-4587-9B4A-153DE84B03E0}" presName="FiveNodes_2" presStyleLbl="node1" presStyleIdx="1" presStyleCnt="5">
        <dgm:presLayoutVars>
          <dgm:bulletEnabled val="1"/>
        </dgm:presLayoutVars>
      </dgm:prSet>
      <dgm:spPr/>
      <dgm:t>
        <a:bodyPr/>
        <a:lstStyle/>
        <a:p>
          <a:endParaRPr lang="en-US"/>
        </a:p>
      </dgm:t>
    </dgm:pt>
    <dgm:pt modelId="{FD5AAF85-C176-485B-BD1D-8B6259E28D41}" type="pres">
      <dgm:prSet presAssocID="{E099020F-864A-4587-9B4A-153DE84B03E0}" presName="FiveNodes_3" presStyleLbl="node1" presStyleIdx="2" presStyleCnt="5">
        <dgm:presLayoutVars>
          <dgm:bulletEnabled val="1"/>
        </dgm:presLayoutVars>
      </dgm:prSet>
      <dgm:spPr/>
      <dgm:t>
        <a:bodyPr/>
        <a:lstStyle/>
        <a:p>
          <a:endParaRPr lang="en-US"/>
        </a:p>
      </dgm:t>
    </dgm:pt>
    <dgm:pt modelId="{AE135B4D-9C0D-4D24-8E16-DD1C533CEE16}" type="pres">
      <dgm:prSet presAssocID="{E099020F-864A-4587-9B4A-153DE84B03E0}" presName="FiveNodes_4" presStyleLbl="node1" presStyleIdx="3" presStyleCnt="5">
        <dgm:presLayoutVars>
          <dgm:bulletEnabled val="1"/>
        </dgm:presLayoutVars>
      </dgm:prSet>
      <dgm:spPr/>
      <dgm:t>
        <a:bodyPr/>
        <a:lstStyle/>
        <a:p>
          <a:endParaRPr lang="en-US"/>
        </a:p>
      </dgm:t>
    </dgm:pt>
    <dgm:pt modelId="{84DE29D4-E15E-45A8-8C16-4766A162A1E7}" type="pres">
      <dgm:prSet presAssocID="{E099020F-864A-4587-9B4A-153DE84B03E0}" presName="FiveNodes_5" presStyleLbl="node1" presStyleIdx="4" presStyleCnt="5">
        <dgm:presLayoutVars>
          <dgm:bulletEnabled val="1"/>
        </dgm:presLayoutVars>
      </dgm:prSet>
      <dgm:spPr/>
      <dgm:t>
        <a:bodyPr/>
        <a:lstStyle/>
        <a:p>
          <a:endParaRPr lang="en-US"/>
        </a:p>
      </dgm:t>
    </dgm:pt>
    <dgm:pt modelId="{409694FD-073B-4D0D-8A28-A51A9C72C2C4}" type="pres">
      <dgm:prSet presAssocID="{E099020F-864A-4587-9B4A-153DE84B03E0}" presName="FiveConn_1-2" presStyleLbl="fgAccFollowNode1" presStyleIdx="0" presStyleCnt="4">
        <dgm:presLayoutVars>
          <dgm:bulletEnabled val="1"/>
        </dgm:presLayoutVars>
      </dgm:prSet>
      <dgm:spPr/>
      <dgm:t>
        <a:bodyPr/>
        <a:lstStyle/>
        <a:p>
          <a:endParaRPr lang="en-US"/>
        </a:p>
      </dgm:t>
    </dgm:pt>
    <dgm:pt modelId="{FE774F09-B065-4D24-B7E9-F5634DA6ACAE}" type="pres">
      <dgm:prSet presAssocID="{E099020F-864A-4587-9B4A-153DE84B03E0}" presName="FiveConn_2-3" presStyleLbl="fgAccFollowNode1" presStyleIdx="1" presStyleCnt="4">
        <dgm:presLayoutVars>
          <dgm:bulletEnabled val="1"/>
        </dgm:presLayoutVars>
      </dgm:prSet>
      <dgm:spPr/>
      <dgm:t>
        <a:bodyPr/>
        <a:lstStyle/>
        <a:p>
          <a:endParaRPr lang="en-US"/>
        </a:p>
      </dgm:t>
    </dgm:pt>
    <dgm:pt modelId="{ACDAC939-2D07-402D-9D2A-F3117370A0E5}" type="pres">
      <dgm:prSet presAssocID="{E099020F-864A-4587-9B4A-153DE84B03E0}" presName="FiveConn_3-4" presStyleLbl="fgAccFollowNode1" presStyleIdx="2" presStyleCnt="4">
        <dgm:presLayoutVars>
          <dgm:bulletEnabled val="1"/>
        </dgm:presLayoutVars>
      </dgm:prSet>
      <dgm:spPr/>
      <dgm:t>
        <a:bodyPr/>
        <a:lstStyle/>
        <a:p>
          <a:endParaRPr lang="en-US"/>
        </a:p>
      </dgm:t>
    </dgm:pt>
    <dgm:pt modelId="{FC6FA6CA-60F1-42B8-9FCD-8A2EFEF3FBA3}" type="pres">
      <dgm:prSet presAssocID="{E099020F-864A-4587-9B4A-153DE84B03E0}" presName="FiveConn_4-5" presStyleLbl="fgAccFollowNode1" presStyleIdx="3" presStyleCnt="4">
        <dgm:presLayoutVars>
          <dgm:bulletEnabled val="1"/>
        </dgm:presLayoutVars>
      </dgm:prSet>
      <dgm:spPr/>
      <dgm:t>
        <a:bodyPr/>
        <a:lstStyle/>
        <a:p>
          <a:endParaRPr lang="en-US"/>
        </a:p>
      </dgm:t>
    </dgm:pt>
    <dgm:pt modelId="{C80BF5F5-DA46-44DA-8939-E22D52613DE7}" type="pres">
      <dgm:prSet presAssocID="{E099020F-864A-4587-9B4A-153DE84B03E0}" presName="FiveNodes_1_text" presStyleLbl="node1" presStyleIdx="4" presStyleCnt="5">
        <dgm:presLayoutVars>
          <dgm:bulletEnabled val="1"/>
        </dgm:presLayoutVars>
      </dgm:prSet>
      <dgm:spPr/>
      <dgm:t>
        <a:bodyPr/>
        <a:lstStyle/>
        <a:p>
          <a:endParaRPr lang="en-US"/>
        </a:p>
      </dgm:t>
    </dgm:pt>
    <dgm:pt modelId="{944AEA5A-D6F9-479B-9FA0-6142A444A980}" type="pres">
      <dgm:prSet presAssocID="{E099020F-864A-4587-9B4A-153DE84B03E0}" presName="FiveNodes_2_text" presStyleLbl="node1" presStyleIdx="4" presStyleCnt="5">
        <dgm:presLayoutVars>
          <dgm:bulletEnabled val="1"/>
        </dgm:presLayoutVars>
      </dgm:prSet>
      <dgm:spPr/>
      <dgm:t>
        <a:bodyPr/>
        <a:lstStyle/>
        <a:p>
          <a:endParaRPr lang="en-US"/>
        </a:p>
      </dgm:t>
    </dgm:pt>
    <dgm:pt modelId="{0212630C-6D61-445D-9E44-661D0A3B769E}" type="pres">
      <dgm:prSet presAssocID="{E099020F-864A-4587-9B4A-153DE84B03E0}" presName="FiveNodes_3_text" presStyleLbl="node1" presStyleIdx="4" presStyleCnt="5">
        <dgm:presLayoutVars>
          <dgm:bulletEnabled val="1"/>
        </dgm:presLayoutVars>
      </dgm:prSet>
      <dgm:spPr/>
      <dgm:t>
        <a:bodyPr/>
        <a:lstStyle/>
        <a:p>
          <a:endParaRPr lang="en-US"/>
        </a:p>
      </dgm:t>
    </dgm:pt>
    <dgm:pt modelId="{E66E1E16-D9DC-40D3-97FA-24786CC2F292}" type="pres">
      <dgm:prSet presAssocID="{E099020F-864A-4587-9B4A-153DE84B03E0}" presName="FiveNodes_4_text" presStyleLbl="node1" presStyleIdx="4" presStyleCnt="5">
        <dgm:presLayoutVars>
          <dgm:bulletEnabled val="1"/>
        </dgm:presLayoutVars>
      </dgm:prSet>
      <dgm:spPr/>
      <dgm:t>
        <a:bodyPr/>
        <a:lstStyle/>
        <a:p>
          <a:endParaRPr lang="en-US"/>
        </a:p>
      </dgm:t>
    </dgm:pt>
    <dgm:pt modelId="{BE544420-07BE-4896-A07C-4F6C444D3624}" type="pres">
      <dgm:prSet presAssocID="{E099020F-864A-4587-9B4A-153DE84B03E0}" presName="FiveNodes_5_text" presStyleLbl="node1" presStyleIdx="4" presStyleCnt="5">
        <dgm:presLayoutVars>
          <dgm:bulletEnabled val="1"/>
        </dgm:presLayoutVars>
      </dgm:prSet>
      <dgm:spPr/>
      <dgm:t>
        <a:bodyPr/>
        <a:lstStyle/>
        <a:p>
          <a:endParaRPr lang="en-US"/>
        </a:p>
      </dgm:t>
    </dgm:pt>
  </dgm:ptLst>
  <dgm:cxnLst>
    <dgm:cxn modelId="{A255EAB1-C50C-4448-9DEC-984C79E2562C}" type="presOf" srcId="{1694C2D8-3911-4FC0-9439-D4CF6902569A}" destId="{BE544420-07BE-4896-A07C-4F6C444D3624}" srcOrd="1" destOrd="0" presId="urn:microsoft.com/office/officeart/2005/8/layout/vProcess5"/>
    <dgm:cxn modelId="{40C710B5-A487-4761-8FAC-141C060280CC}" srcId="{E099020F-864A-4587-9B4A-153DE84B03E0}" destId="{5EE32E42-E8B5-43DD-A6D9-23402353D48F}" srcOrd="0" destOrd="0" parTransId="{E3FFF25C-7254-496D-9E4F-5958F3847190}" sibTransId="{06969B28-459E-4D9A-85B6-550331D15A95}"/>
    <dgm:cxn modelId="{3F37C4F9-3EA2-45EE-8ACF-19C0C07606B7}" type="presOf" srcId="{E62F08A4-8FC8-4286-A8AF-97E82893BD68}" destId="{FD5AAF85-C176-485B-BD1D-8B6259E28D41}" srcOrd="0" destOrd="0" presId="urn:microsoft.com/office/officeart/2005/8/layout/vProcess5"/>
    <dgm:cxn modelId="{33D7B050-C32F-4603-AFF4-A15201EDB182}" type="presOf" srcId="{5EE32E42-E8B5-43DD-A6D9-23402353D48F}" destId="{5CD01B80-A39A-49CC-8C10-23D1A0C42C79}" srcOrd="0" destOrd="0" presId="urn:microsoft.com/office/officeart/2005/8/layout/vProcess5"/>
    <dgm:cxn modelId="{1F2B2F5F-8991-4B1D-897A-AAFC9F6D2914}" type="presOf" srcId="{06969B28-459E-4D9A-85B6-550331D15A95}" destId="{409694FD-073B-4D0D-8A28-A51A9C72C2C4}" srcOrd="0" destOrd="0" presId="urn:microsoft.com/office/officeart/2005/8/layout/vProcess5"/>
    <dgm:cxn modelId="{5732B22F-C800-48E7-B003-5DF89B052C58}" srcId="{E099020F-864A-4587-9B4A-153DE84B03E0}" destId="{1694C2D8-3911-4FC0-9439-D4CF6902569A}" srcOrd="4" destOrd="0" parTransId="{CD5A9D1F-05AF-4944-9653-F06C9B07512E}" sibTransId="{97716771-E977-4E21-B7BD-44F5B0EBA0B1}"/>
    <dgm:cxn modelId="{BF5E77F1-3C2A-4235-9FCC-89CF7AEB9760}" type="presOf" srcId="{017CD85A-922D-4601-8A8B-8D4BACBF1C35}" destId="{A97902E9-E709-4C5A-A895-B09E028D1D36}" srcOrd="0" destOrd="0" presId="urn:microsoft.com/office/officeart/2005/8/layout/vProcess5"/>
    <dgm:cxn modelId="{59B979E3-6444-4150-AD98-715390F97952}" type="presOf" srcId="{F7711458-5669-4EF9-8C94-8D4137884569}" destId="{ACDAC939-2D07-402D-9D2A-F3117370A0E5}" srcOrd="0" destOrd="0" presId="urn:microsoft.com/office/officeart/2005/8/layout/vProcess5"/>
    <dgm:cxn modelId="{777302FB-3482-4A26-8268-A963DB6D08E5}" srcId="{E099020F-864A-4587-9B4A-153DE84B03E0}" destId="{E62F08A4-8FC8-4286-A8AF-97E82893BD68}" srcOrd="2" destOrd="0" parTransId="{290A8152-C476-4F74-8DF1-7242F119894D}" sibTransId="{F7711458-5669-4EF9-8C94-8D4137884569}"/>
    <dgm:cxn modelId="{F5ABAFDE-D3FF-4C59-8BD3-50D3899FDD28}" type="presOf" srcId="{3B98A341-0212-4110-9F59-D12913D8DBA8}" destId="{FC6FA6CA-60F1-42B8-9FCD-8A2EFEF3FBA3}" srcOrd="0" destOrd="0" presId="urn:microsoft.com/office/officeart/2005/8/layout/vProcess5"/>
    <dgm:cxn modelId="{779A955B-BC4A-4B36-9E9D-BAD85AD8F3D2}" type="presOf" srcId="{0BC38879-9A20-4D64-89AA-F1354F770927}" destId="{E66E1E16-D9DC-40D3-97FA-24786CC2F292}" srcOrd="1" destOrd="0" presId="urn:microsoft.com/office/officeart/2005/8/layout/vProcess5"/>
    <dgm:cxn modelId="{8B07352D-D732-4012-9F77-320E01F1B9DA}" type="presOf" srcId="{1694C2D8-3911-4FC0-9439-D4CF6902569A}" destId="{84DE29D4-E15E-45A8-8C16-4766A162A1E7}" srcOrd="0" destOrd="0" presId="urn:microsoft.com/office/officeart/2005/8/layout/vProcess5"/>
    <dgm:cxn modelId="{D63D0375-4BD2-4538-8421-95F4B4282521}" type="presOf" srcId="{4ED034B9-6939-4CD3-BA81-75C176605C02}" destId="{FE774F09-B065-4D24-B7E9-F5634DA6ACAE}" srcOrd="0" destOrd="0" presId="urn:microsoft.com/office/officeart/2005/8/layout/vProcess5"/>
    <dgm:cxn modelId="{63902B97-0431-4CE7-A8C0-5F130E68764A}" type="presOf" srcId="{0BC38879-9A20-4D64-89AA-F1354F770927}" destId="{AE135B4D-9C0D-4D24-8E16-DD1C533CEE16}" srcOrd="0" destOrd="0" presId="urn:microsoft.com/office/officeart/2005/8/layout/vProcess5"/>
    <dgm:cxn modelId="{18D9E899-A725-4C39-BB78-90E6696AD119}" type="presOf" srcId="{5EE32E42-E8B5-43DD-A6D9-23402353D48F}" destId="{C80BF5F5-DA46-44DA-8939-E22D52613DE7}" srcOrd="1" destOrd="0" presId="urn:microsoft.com/office/officeart/2005/8/layout/vProcess5"/>
    <dgm:cxn modelId="{44FBC3FD-CD59-43A9-BB95-B578DFA2D979}" srcId="{E099020F-864A-4587-9B4A-153DE84B03E0}" destId="{017CD85A-922D-4601-8A8B-8D4BACBF1C35}" srcOrd="1" destOrd="0" parTransId="{89B1F335-7E27-489E-9C80-CF9E234239BB}" sibTransId="{4ED034B9-6939-4CD3-BA81-75C176605C02}"/>
    <dgm:cxn modelId="{8FDBD97D-73AC-495E-A239-2FF50CEFD097}" type="presOf" srcId="{017CD85A-922D-4601-8A8B-8D4BACBF1C35}" destId="{944AEA5A-D6F9-479B-9FA0-6142A444A980}" srcOrd="1" destOrd="0" presId="urn:microsoft.com/office/officeart/2005/8/layout/vProcess5"/>
    <dgm:cxn modelId="{54E03F91-69C9-4C21-8AD9-99C7FD14E23F}" type="presOf" srcId="{E62F08A4-8FC8-4286-A8AF-97E82893BD68}" destId="{0212630C-6D61-445D-9E44-661D0A3B769E}" srcOrd="1" destOrd="0" presId="urn:microsoft.com/office/officeart/2005/8/layout/vProcess5"/>
    <dgm:cxn modelId="{408912C8-F86E-4C63-B335-D74B8CDC3F59}" srcId="{E099020F-864A-4587-9B4A-153DE84B03E0}" destId="{0BC38879-9A20-4D64-89AA-F1354F770927}" srcOrd="3" destOrd="0" parTransId="{86C3F1FD-8D05-4367-B188-A23414D08AF6}" sibTransId="{3B98A341-0212-4110-9F59-D12913D8DBA8}"/>
    <dgm:cxn modelId="{1824ED23-C4FE-4974-B1CA-4E00563ABD05}" type="presOf" srcId="{E099020F-864A-4587-9B4A-153DE84B03E0}" destId="{BA02B3E3-ACBF-4721-BBB2-74631870F4E9}" srcOrd="0" destOrd="0" presId="urn:microsoft.com/office/officeart/2005/8/layout/vProcess5"/>
    <dgm:cxn modelId="{E41693CE-5215-4E89-99E1-4FCFA5929C8F}" type="presParOf" srcId="{BA02B3E3-ACBF-4721-BBB2-74631870F4E9}" destId="{E5DC9422-3B75-4784-B04C-C5417DA0DAA6}" srcOrd="0" destOrd="0" presId="urn:microsoft.com/office/officeart/2005/8/layout/vProcess5"/>
    <dgm:cxn modelId="{2157F079-BC92-4A4F-BE5A-6706EE20153D}" type="presParOf" srcId="{BA02B3E3-ACBF-4721-BBB2-74631870F4E9}" destId="{5CD01B80-A39A-49CC-8C10-23D1A0C42C79}" srcOrd="1" destOrd="0" presId="urn:microsoft.com/office/officeart/2005/8/layout/vProcess5"/>
    <dgm:cxn modelId="{7355DD1B-AA0C-448A-B1E1-F63E378C2E15}" type="presParOf" srcId="{BA02B3E3-ACBF-4721-BBB2-74631870F4E9}" destId="{A97902E9-E709-4C5A-A895-B09E028D1D36}" srcOrd="2" destOrd="0" presId="urn:microsoft.com/office/officeart/2005/8/layout/vProcess5"/>
    <dgm:cxn modelId="{E904F59E-3E96-42D5-8270-9A0017B5EB02}" type="presParOf" srcId="{BA02B3E3-ACBF-4721-BBB2-74631870F4E9}" destId="{FD5AAF85-C176-485B-BD1D-8B6259E28D41}" srcOrd="3" destOrd="0" presId="urn:microsoft.com/office/officeart/2005/8/layout/vProcess5"/>
    <dgm:cxn modelId="{BED19E1D-B7CA-4C7C-9D74-5D88944334A0}" type="presParOf" srcId="{BA02B3E3-ACBF-4721-BBB2-74631870F4E9}" destId="{AE135B4D-9C0D-4D24-8E16-DD1C533CEE16}" srcOrd="4" destOrd="0" presId="urn:microsoft.com/office/officeart/2005/8/layout/vProcess5"/>
    <dgm:cxn modelId="{B9CB22DB-DB65-4E52-A859-60C5D48AB7D0}" type="presParOf" srcId="{BA02B3E3-ACBF-4721-BBB2-74631870F4E9}" destId="{84DE29D4-E15E-45A8-8C16-4766A162A1E7}" srcOrd="5" destOrd="0" presId="urn:microsoft.com/office/officeart/2005/8/layout/vProcess5"/>
    <dgm:cxn modelId="{2F2CC8FE-FEA9-4C96-ADFC-DBF8BA7BFFA0}" type="presParOf" srcId="{BA02B3E3-ACBF-4721-BBB2-74631870F4E9}" destId="{409694FD-073B-4D0D-8A28-A51A9C72C2C4}" srcOrd="6" destOrd="0" presId="urn:microsoft.com/office/officeart/2005/8/layout/vProcess5"/>
    <dgm:cxn modelId="{1E3476CC-A306-487A-845C-91EA1D5DED1B}" type="presParOf" srcId="{BA02B3E3-ACBF-4721-BBB2-74631870F4E9}" destId="{FE774F09-B065-4D24-B7E9-F5634DA6ACAE}" srcOrd="7" destOrd="0" presId="urn:microsoft.com/office/officeart/2005/8/layout/vProcess5"/>
    <dgm:cxn modelId="{B0193B24-2D72-4FF4-82E2-6E5364D68562}" type="presParOf" srcId="{BA02B3E3-ACBF-4721-BBB2-74631870F4E9}" destId="{ACDAC939-2D07-402D-9D2A-F3117370A0E5}" srcOrd="8" destOrd="0" presId="urn:microsoft.com/office/officeart/2005/8/layout/vProcess5"/>
    <dgm:cxn modelId="{D6684F5E-60C8-412B-AA35-F2B5C09918D6}" type="presParOf" srcId="{BA02B3E3-ACBF-4721-BBB2-74631870F4E9}" destId="{FC6FA6CA-60F1-42B8-9FCD-8A2EFEF3FBA3}" srcOrd="9" destOrd="0" presId="urn:microsoft.com/office/officeart/2005/8/layout/vProcess5"/>
    <dgm:cxn modelId="{9F33E653-3CE5-40CB-9762-2BF252658961}" type="presParOf" srcId="{BA02B3E3-ACBF-4721-BBB2-74631870F4E9}" destId="{C80BF5F5-DA46-44DA-8939-E22D52613DE7}" srcOrd="10" destOrd="0" presId="urn:microsoft.com/office/officeart/2005/8/layout/vProcess5"/>
    <dgm:cxn modelId="{41D26CDD-0218-451D-9042-91D719AC90E1}" type="presParOf" srcId="{BA02B3E3-ACBF-4721-BBB2-74631870F4E9}" destId="{944AEA5A-D6F9-479B-9FA0-6142A444A980}" srcOrd="11" destOrd="0" presId="urn:microsoft.com/office/officeart/2005/8/layout/vProcess5"/>
    <dgm:cxn modelId="{E616DEB6-EB72-42BD-BD6A-E1554B5A60A9}" type="presParOf" srcId="{BA02B3E3-ACBF-4721-BBB2-74631870F4E9}" destId="{0212630C-6D61-445D-9E44-661D0A3B769E}" srcOrd="12" destOrd="0" presId="urn:microsoft.com/office/officeart/2005/8/layout/vProcess5"/>
    <dgm:cxn modelId="{6B5F38D0-9CDC-4534-A365-F9BFA72074BB}" type="presParOf" srcId="{BA02B3E3-ACBF-4721-BBB2-74631870F4E9}" destId="{E66E1E16-D9DC-40D3-97FA-24786CC2F292}" srcOrd="13" destOrd="0" presId="urn:microsoft.com/office/officeart/2005/8/layout/vProcess5"/>
    <dgm:cxn modelId="{18DE811E-E657-49CE-8639-F5EECA3DA714}" type="presParOf" srcId="{BA02B3E3-ACBF-4721-BBB2-74631870F4E9}" destId="{BE544420-07BE-4896-A07C-4F6C444D3624}" srcOrd="14" destOrd="0" presId="urn:microsoft.com/office/officeart/2005/8/layout/vProcess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E099020F-864A-4587-9B4A-153DE84B03E0}" type="doc">
      <dgm:prSet loTypeId="urn:microsoft.com/office/officeart/2005/8/layout/hProcess9" loCatId="process" qsTypeId="urn:microsoft.com/office/officeart/2005/8/quickstyle/simple1" qsCatId="simple" csTypeId="urn:microsoft.com/office/officeart/2005/8/colors/accent1_2" csCatId="accent1" phldr="1"/>
      <dgm:spPr/>
      <dgm:t>
        <a:bodyPr/>
        <a:lstStyle/>
        <a:p>
          <a:endParaRPr lang="en-US"/>
        </a:p>
      </dgm:t>
    </dgm:pt>
    <dgm:pt modelId="{5EE32E42-E8B5-43DD-A6D9-23402353D48F}">
      <dgm:prSet/>
      <dgm:spPr>
        <a:solidFill>
          <a:srgbClr val="17507F"/>
        </a:solidFill>
      </dgm:spPr>
      <dgm:t>
        <a:bodyPr/>
        <a:lstStyle/>
        <a:p>
          <a:pPr>
            <a:lnSpc>
              <a:spcPct val="100000"/>
            </a:lnSpc>
            <a:spcAft>
              <a:spcPts val="0"/>
            </a:spcAft>
          </a:pPr>
          <a:r>
            <a:rPr lang="en-US">
              <a:solidFill>
                <a:srgbClr val="FFFFFF"/>
              </a:solidFill>
              <a:latin typeface="Aptos" panose="020B0004020202020204" pitchFamily="34" charset="0"/>
              <a:ea typeface="Calibri"/>
              <a:cs typeface="Calibri"/>
            </a:rPr>
            <a:t>Work with </a:t>
          </a:r>
        </a:p>
        <a:p>
          <a:pPr>
            <a:lnSpc>
              <a:spcPct val="100000"/>
            </a:lnSpc>
            <a:spcAft>
              <a:spcPts val="0"/>
            </a:spcAft>
          </a:pPr>
          <a:r>
            <a:rPr lang="en-US">
              <a:solidFill>
                <a:srgbClr val="FFFFFF"/>
              </a:solidFill>
              <a:latin typeface="Aptos" panose="020B0004020202020204" pitchFamily="34" charset="0"/>
              <a:ea typeface="Calibri"/>
              <a:cs typeface="Calibri"/>
            </a:rPr>
            <a:t>departments </a:t>
          </a:r>
        </a:p>
        <a:p>
          <a:pPr>
            <a:lnSpc>
              <a:spcPct val="100000"/>
            </a:lnSpc>
            <a:spcAft>
              <a:spcPts val="0"/>
            </a:spcAft>
          </a:pPr>
          <a:r>
            <a:rPr lang="en-US">
              <a:solidFill>
                <a:srgbClr val="FFFFFF"/>
              </a:solidFill>
              <a:latin typeface="Aptos" panose="020B0004020202020204" pitchFamily="34" charset="0"/>
              <a:ea typeface="Calibri"/>
              <a:cs typeface="Calibri"/>
            </a:rPr>
            <a:t>to choose and </a:t>
          </a:r>
          <a:endParaRPr lang="en-US">
            <a:solidFill>
              <a:srgbClr val="000000"/>
            </a:solidFill>
            <a:latin typeface="Aptos" panose="020B0004020202020204" pitchFamily="34" charset="0"/>
            <a:ea typeface="Calibri"/>
            <a:cs typeface="Calibri"/>
          </a:endParaRPr>
        </a:p>
        <a:p>
          <a:pPr>
            <a:lnSpc>
              <a:spcPct val="100000"/>
            </a:lnSpc>
            <a:spcAft>
              <a:spcPts val="0"/>
            </a:spcAft>
          </a:pPr>
          <a:r>
            <a:rPr lang="en-US">
              <a:solidFill>
                <a:srgbClr val="FFFFFF"/>
              </a:solidFill>
              <a:latin typeface="Aptos" panose="020B0004020202020204" pitchFamily="34" charset="0"/>
              <a:ea typeface="Calibri"/>
              <a:cs typeface="Calibri"/>
            </a:rPr>
            <a:t>prepare </a:t>
          </a:r>
          <a:endParaRPr lang="en-US">
            <a:solidFill>
              <a:srgbClr val="000000"/>
            </a:solidFill>
            <a:latin typeface="Aptos" panose="020B0004020202020204" pitchFamily="34" charset="0"/>
            <a:ea typeface="Calibri"/>
            <a:cs typeface="Calibri"/>
          </a:endParaRPr>
        </a:p>
        <a:p>
          <a:pPr>
            <a:lnSpc>
              <a:spcPct val="100000"/>
            </a:lnSpc>
            <a:spcAft>
              <a:spcPts val="0"/>
            </a:spcAft>
          </a:pPr>
          <a:r>
            <a:rPr lang="en-US">
              <a:solidFill>
                <a:srgbClr val="FFFFFF"/>
              </a:solidFill>
              <a:latin typeface="Aptos" panose="020B0004020202020204" pitchFamily="34" charset="0"/>
              <a:ea typeface="Calibri"/>
              <a:cs typeface="Calibri"/>
            </a:rPr>
            <a:t>project </a:t>
          </a:r>
          <a:endParaRPr lang="en-US">
            <a:solidFill>
              <a:srgbClr val="000000"/>
            </a:solidFill>
            <a:latin typeface="Aptos" panose="020B0004020202020204" pitchFamily="34" charset="0"/>
            <a:ea typeface="Calibri"/>
            <a:cs typeface="Calibri"/>
          </a:endParaRPr>
        </a:p>
        <a:p>
          <a:pPr>
            <a:lnSpc>
              <a:spcPct val="100000"/>
            </a:lnSpc>
            <a:spcAft>
              <a:spcPts val="0"/>
            </a:spcAft>
          </a:pPr>
          <a:r>
            <a:rPr lang="en-US">
              <a:solidFill>
                <a:srgbClr val="FFFFFF"/>
              </a:solidFill>
              <a:latin typeface="Aptos" panose="020B0004020202020204" pitchFamily="34" charset="0"/>
              <a:ea typeface="Calibri"/>
              <a:cs typeface="Calibri"/>
            </a:rPr>
            <a:t>requests</a:t>
          </a:r>
          <a:endParaRPr lang="en-US">
            <a:latin typeface="Aptos" panose="020B0004020202020204" pitchFamily="34" charset="0"/>
          </a:endParaRPr>
        </a:p>
      </dgm:t>
    </dgm:pt>
    <dgm:pt modelId="{E3FFF25C-7254-496D-9E4F-5958F3847190}" type="parTrans" cxnId="{40C710B5-A487-4761-8FAC-141C060280CC}">
      <dgm:prSet/>
      <dgm:spPr/>
      <dgm:t>
        <a:bodyPr/>
        <a:lstStyle/>
        <a:p>
          <a:endParaRPr lang="en-US"/>
        </a:p>
      </dgm:t>
    </dgm:pt>
    <dgm:pt modelId="{06969B28-459E-4D9A-85B6-550331D15A95}" type="sibTrans" cxnId="{40C710B5-A487-4761-8FAC-141C060280CC}">
      <dgm:prSet/>
      <dgm:spPr/>
      <dgm:t>
        <a:bodyPr/>
        <a:lstStyle/>
        <a:p>
          <a:endParaRPr lang="en-US"/>
        </a:p>
      </dgm:t>
    </dgm:pt>
    <dgm:pt modelId="{017CD85A-922D-4601-8A8B-8D4BACBF1C35}">
      <dgm:prSet/>
      <dgm:spPr>
        <a:solidFill>
          <a:srgbClr val="17507F"/>
        </a:solidFill>
      </dgm:spPr>
      <dgm:t>
        <a:bodyPr/>
        <a:lstStyle/>
        <a:p>
          <a:pPr>
            <a:lnSpc>
              <a:spcPct val="100000"/>
            </a:lnSpc>
            <a:spcAft>
              <a:spcPts val="0"/>
            </a:spcAft>
          </a:pPr>
          <a:r>
            <a:rPr lang="en-US">
              <a:solidFill>
                <a:srgbClr val="FFFFFF"/>
              </a:solidFill>
              <a:latin typeface="Aptos" panose="020B0004020202020204" pitchFamily="34" charset="0"/>
              <a:ea typeface="Calibri"/>
              <a:cs typeface="Calibri"/>
            </a:rPr>
            <a:t>FY2026 </a:t>
          </a:r>
        </a:p>
        <a:p>
          <a:pPr>
            <a:lnSpc>
              <a:spcPct val="100000"/>
            </a:lnSpc>
            <a:spcAft>
              <a:spcPts val="0"/>
            </a:spcAft>
          </a:pPr>
          <a:r>
            <a:rPr lang="en-US">
              <a:solidFill>
                <a:srgbClr val="FFFFFF"/>
              </a:solidFill>
              <a:latin typeface="Aptos" panose="020B0004020202020204" pitchFamily="34" charset="0"/>
              <a:ea typeface="Calibri"/>
              <a:cs typeface="Calibri"/>
            </a:rPr>
            <a:t>Budget </a:t>
          </a:r>
        </a:p>
        <a:p>
          <a:pPr>
            <a:lnSpc>
              <a:spcPct val="100000"/>
            </a:lnSpc>
            <a:spcAft>
              <a:spcPts val="0"/>
            </a:spcAft>
          </a:pPr>
          <a:r>
            <a:rPr lang="en-US">
              <a:solidFill>
                <a:srgbClr val="FFFFFF"/>
              </a:solidFill>
              <a:latin typeface="Aptos" panose="020B0004020202020204" pitchFamily="34" charset="0"/>
              <a:ea typeface="Calibri"/>
              <a:cs typeface="Calibri"/>
            </a:rPr>
            <a:t>Process </a:t>
          </a:r>
        </a:p>
        <a:p>
          <a:pPr>
            <a:lnSpc>
              <a:spcPct val="100000"/>
            </a:lnSpc>
            <a:spcAft>
              <a:spcPts val="0"/>
            </a:spcAft>
          </a:pPr>
          <a:r>
            <a:rPr lang="en-US">
              <a:solidFill>
                <a:srgbClr val="FFFFFF"/>
              </a:solidFill>
              <a:latin typeface="Aptos" panose="020B0004020202020204" pitchFamily="34" charset="0"/>
              <a:ea typeface="Calibri"/>
              <a:cs typeface="Calibri"/>
            </a:rPr>
            <a:t>begins </a:t>
          </a:r>
          <a:endParaRPr lang="en-US">
            <a:latin typeface="Aptos" panose="020B0004020202020204" pitchFamily="34" charset="0"/>
          </a:endParaRPr>
        </a:p>
      </dgm:t>
    </dgm:pt>
    <dgm:pt modelId="{89B1F335-7E27-489E-9C80-CF9E234239BB}" type="parTrans" cxnId="{44FBC3FD-CD59-43A9-BB95-B578DFA2D979}">
      <dgm:prSet/>
      <dgm:spPr/>
      <dgm:t>
        <a:bodyPr/>
        <a:lstStyle/>
        <a:p>
          <a:endParaRPr lang="en-US"/>
        </a:p>
      </dgm:t>
    </dgm:pt>
    <dgm:pt modelId="{4ED034B9-6939-4CD3-BA81-75C176605C02}" type="sibTrans" cxnId="{44FBC3FD-CD59-43A9-BB95-B578DFA2D979}">
      <dgm:prSet/>
      <dgm:spPr/>
      <dgm:t>
        <a:bodyPr/>
        <a:lstStyle/>
        <a:p>
          <a:endParaRPr lang="en-US"/>
        </a:p>
      </dgm:t>
    </dgm:pt>
    <dgm:pt modelId="{E62F08A4-8FC8-4286-A8AF-97E82893BD68}">
      <dgm:prSet/>
      <dgm:spPr>
        <a:solidFill>
          <a:srgbClr val="17507F"/>
        </a:solidFill>
      </dgm:spPr>
      <dgm:t>
        <a:bodyPr/>
        <a:lstStyle/>
        <a:p>
          <a:pPr>
            <a:lnSpc>
              <a:spcPct val="100000"/>
            </a:lnSpc>
            <a:spcAft>
              <a:spcPts val="0"/>
            </a:spcAft>
          </a:pPr>
          <a:r>
            <a:rPr lang="en-US" spc="81">
              <a:solidFill>
                <a:srgbClr val="FFFFFF"/>
              </a:solidFill>
              <a:latin typeface="Aptos" panose="020B0004020202020204" pitchFamily="34" charset="0"/>
              <a:ea typeface="Aileron"/>
              <a:cs typeface="Aileron"/>
              <a:sym typeface="Aileron"/>
            </a:rPr>
            <a:t>Deadline for Department submissions to IGRO</a:t>
          </a:r>
          <a:endParaRPr lang="en-US">
            <a:latin typeface="Aptos" panose="020B0004020202020204" pitchFamily="34" charset="0"/>
          </a:endParaRPr>
        </a:p>
      </dgm:t>
    </dgm:pt>
    <dgm:pt modelId="{290A8152-C476-4F74-8DF1-7242F119894D}" type="parTrans" cxnId="{777302FB-3482-4A26-8268-A963DB6D08E5}">
      <dgm:prSet/>
      <dgm:spPr/>
      <dgm:t>
        <a:bodyPr/>
        <a:lstStyle/>
        <a:p>
          <a:endParaRPr lang="en-US"/>
        </a:p>
      </dgm:t>
    </dgm:pt>
    <dgm:pt modelId="{F7711458-5669-4EF9-8C94-8D4137884569}" type="sibTrans" cxnId="{777302FB-3482-4A26-8268-A963DB6D08E5}">
      <dgm:prSet/>
      <dgm:spPr/>
      <dgm:t>
        <a:bodyPr/>
        <a:lstStyle/>
        <a:p>
          <a:endParaRPr lang="en-US"/>
        </a:p>
      </dgm:t>
    </dgm:pt>
    <dgm:pt modelId="{0BC38879-9A20-4D64-89AA-F1354F770927}">
      <dgm:prSet/>
      <dgm:spPr>
        <a:solidFill>
          <a:srgbClr val="17507F"/>
        </a:solidFill>
      </dgm:spPr>
      <dgm:t>
        <a:bodyPr/>
        <a:lstStyle/>
        <a:p>
          <a:pPr>
            <a:lnSpc>
              <a:spcPct val="100000"/>
            </a:lnSpc>
            <a:spcAft>
              <a:spcPts val="0"/>
            </a:spcAft>
          </a:pPr>
          <a:r>
            <a:rPr lang="en-US" spc="81">
              <a:solidFill>
                <a:srgbClr val="FFFFFF"/>
              </a:solidFill>
              <a:latin typeface="Aptos" panose="020B0004020202020204" pitchFamily="34" charset="0"/>
              <a:ea typeface="Aileron"/>
              <a:cs typeface="Aileron"/>
              <a:sym typeface="Aileron"/>
            </a:rPr>
            <a:t>Deadline for IGRO submissions to Congressional Delegation</a:t>
          </a:r>
          <a:endParaRPr lang="en-US">
            <a:latin typeface="Aptos" panose="020B0004020202020204" pitchFamily="34" charset="0"/>
          </a:endParaRPr>
        </a:p>
      </dgm:t>
    </dgm:pt>
    <dgm:pt modelId="{86C3F1FD-8D05-4367-B188-A23414D08AF6}" type="parTrans" cxnId="{408912C8-F86E-4C63-B335-D74B8CDC3F59}">
      <dgm:prSet/>
      <dgm:spPr/>
      <dgm:t>
        <a:bodyPr/>
        <a:lstStyle/>
        <a:p>
          <a:endParaRPr lang="en-US"/>
        </a:p>
      </dgm:t>
    </dgm:pt>
    <dgm:pt modelId="{3B98A341-0212-4110-9F59-D12913D8DBA8}" type="sibTrans" cxnId="{408912C8-F86E-4C63-B335-D74B8CDC3F59}">
      <dgm:prSet/>
      <dgm:spPr/>
      <dgm:t>
        <a:bodyPr/>
        <a:lstStyle/>
        <a:p>
          <a:endParaRPr lang="en-US"/>
        </a:p>
      </dgm:t>
    </dgm:pt>
    <dgm:pt modelId="{C7FA1EE0-DD98-470A-8D57-5EF65FD27D3D}">
      <dgm:prSet/>
      <dgm:spPr>
        <a:solidFill>
          <a:srgbClr val="17507F"/>
        </a:solidFill>
      </dgm:spPr>
      <dgm:t>
        <a:bodyPr/>
        <a:lstStyle/>
        <a:p>
          <a:pPr>
            <a:lnSpc>
              <a:spcPct val="100000"/>
            </a:lnSpc>
            <a:spcAft>
              <a:spcPts val="0"/>
            </a:spcAft>
          </a:pPr>
          <a:r>
            <a:rPr lang="en-US" spc="81">
              <a:solidFill>
                <a:srgbClr val="FFFFFF"/>
              </a:solidFill>
              <a:latin typeface="Aptos" panose="020B0004020202020204" pitchFamily="34" charset="0"/>
              <a:ea typeface="Aileron"/>
              <a:cs typeface="Aileron"/>
              <a:sym typeface="Aileron"/>
            </a:rPr>
            <a:t>Congressional Delegation chooses and submits projects</a:t>
          </a:r>
          <a:endParaRPr lang="en-US">
            <a:latin typeface="Aptos" panose="020B0004020202020204" pitchFamily="34" charset="0"/>
          </a:endParaRPr>
        </a:p>
      </dgm:t>
    </dgm:pt>
    <dgm:pt modelId="{6602CA9B-44E2-4A6E-8F13-C5CB372616B8}" type="parTrans" cxnId="{F79C8C86-A8F1-4F47-A0B4-BA0E448FE7BB}">
      <dgm:prSet/>
      <dgm:spPr/>
      <dgm:t>
        <a:bodyPr/>
        <a:lstStyle/>
        <a:p>
          <a:endParaRPr lang="en-US"/>
        </a:p>
      </dgm:t>
    </dgm:pt>
    <dgm:pt modelId="{43ED5DFF-5531-4979-B74F-19BF6514215F}" type="sibTrans" cxnId="{F79C8C86-A8F1-4F47-A0B4-BA0E448FE7BB}">
      <dgm:prSet/>
      <dgm:spPr/>
      <dgm:t>
        <a:bodyPr/>
        <a:lstStyle/>
        <a:p>
          <a:endParaRPr lang="en-US"/>
        </a:p>
      </dgm:t>
    </dgm:pt>
    <dgm:pt modelId="{96A166B4-9B3E-4FC2-A9C5-F17B1CCE4623}">
      <dgm:prSet/>
      <dgm:spPr>
        <a:solidFill>
          <a:srgbClr val="17507F"/>
        </a:solidFill>
      </dgm:spPr>
      <dgm:t>
        <a:bodyPr/>
        <a:lstStyle/>
        <a:p>
          <a:pPr>
            <a:lnSpc>
              <a:spcPct val="100000"/>
            </a:lnSpc>
            <a:spcAft>
              <a:spcPts val="0"/>
            </a:spcAft>
          </a:pPr>
          <a:r>
            <a:rPr lang="en-US" b="1" spc="81">
              <a:solidFill>
                <a:srgbClr val="FFFFFF"/>
              </a:solidFill>
              <a:latin typeface="Aptos" panose="020B0004020202020204" pitchFamily="34" charset="0"/>
              <a:ea typeface="Aileron"/>
              <a:cs typeface="Aileron"/>
              <a:sym typeface="Aileron"/>
            </a:rPr>
            <a:t>Estimated time for Congress to pass budget*</a:t>
          </a:r>
          <a:endParaRPr lang="en-US">
            <a:latin typeface="Aptos" panose="020B0004020202020204" pitchFamily="34" charset="0"/>
          </a:endParaRPr>
        </a:p>
      </dgm:t>
    </dgm:pt>
    <dgm:pt modelId="{7CBBA365-D849-4721-9C2F-2E912BC7302F}" type="parTrans" cxnId="{7E04413E-076D-4BFA-AD8D-E1F3AB6AD322}">
      <dgm:prSet/>
      <dgm:spPr/>
      <dgm:t>
        <a:bodyPr/>
        <a:lstStyle/>
        <a:p>
          <a:endParaRPr lang="en-US"/>
        </a:p>
      </dgm:t>
    </dgm:pt>
    <dgm:pt modelId="{BDC27E5F-6AB3-4AB3-BBFD-A2F5D952A7ED}" type="sibTrans" cxnId="{7E04413E-076D-4BFA-AD8D-E1F3AB6AD322}">
      <dgm:prSet/>
      <dgm:spPr/>
      <dgm:t>
        <a:bodyPr/>
        <a:lstStyle/>
        <a:p>
          <a:endParaRPr lang="en-US"/>
        </a:p>
      </dgm:t>
    </dgm:pt>
    <dgm:pt modelId="{38E1AB9D-0810-4A13-9D85-02D03DE8C53C}" type="pres">
      <dgm:prSet presAssocID="{E099020F-864A-4587-9B4A-153DE84B03E0}" presName="CompostProcess" presStyleCnt="0">
        <dgm:presLayoutVars>
          <dgm:dir/>
          <dgm:resizeHandles val="exact"/>
        </dgm:presLayoutVars>
      </dgm:prSet>
      <dgm:spPr/>
      <dgm:t>
        <a:bodyPr/>
        <a:lstStyle/>
        <a:p>
          <a:endParaRPr lang="en-US"/>
        </a:p>
      </dgm:t>
    </dgm:pt>
    <dgm:pt modelId="{DAE5D016-6168-4272-8315-7FAFA0055916}" type="pres">
      <dgm:prSet presAssocID="{E099020F-864A-4587-9B4A-153DE84B03E0}" presName="arrow" presStyleLbl="bgShp" presStyleIdx="0" presStyleCnt="1"/>
      <dgm:spPr/>
    </dgm:pt>
    <dgm:pt modelId="{879C9E5A-531B-41DC-99E1-D57FC0E0E2C9}" type="pres">
      <dgm:prSet presAssocID="{E099020F-864A-4587-9B4A-153DE84B03E0}" presName="linearProcess" presStyleCnt="0"/>
      <dgm:spPr/>
    </dgm:pt>
    <dgm:pt modelId="{64DD03EC-29AD-48BC-A15E-94D778492A90}" type="pres">
      <dgm:prSet presAssocID="{5EE32E42-E8B5-43DD-A6D9-23402353D48F}" presName="textNode" presStyleLbl="node1" presStyleIdx="0" presStyleCnt="6">
        <dgm:presLayoutVars>
          <dgm:bulletEnabled val="1"/>
        </dgm:presLayoutVars>
      </dgm:prSet>
      <dgm:spPr/>
      <dgm:t>
        <a:bodyPr/>
        <a:lstStyle/>
        <a:p>
          <a:endParaRPr lang="en-US"/>
        </a:p>
      </dgm:t>
    </dgm:pt>
    <dgm:pt modelId="{AE572096-2B43-47C2-B635-EBC7F64EB369}" type="pres">
      <dgm:prSet presAssocID="{06969B28-459E-4D9A-85B6-550331D15A95}" presName="sibTrans" presStyleCnt="0"/>
      <dgm:spPr/>
    </dgm:pt>
    <dgm:pt modelId="{A010173F-104D-4A02-B621-136AFFC41AC2}" type="pres">
      <dgm:prSet presAssocID="{017CD85A-922D-4601-8A8B-8D4BACBF1C35}" presName="textNode" presStyleLbl="node1" presStyleIdx="1" presStyleCnt="6">
        <dgm:presLayoutVars>
          <dgm:bulletEnabled val="1"/>
        </dgm:presLayoutVars>
      </dgm:prSet>
      <dgm:spPr/>
      <dgm:t>
        <a:bodyPr/>
        <a:lstStyle/>
        <a:p>
          <a:endParaRPr lang="en-US"/>
        </a:p>
      </dgm:t>
    </dgm:pt>
    <dgm:pt modelId="{9BF26691-7C41-4AC9-ADC3-29E444728C1D}" type="pres">
      <dgm:prSet presAssocID="{4ED034B9-6939-4CD3-BA81-75C176605C02}" presName="sibTrans" presStyleCnt="0"/>
      <dgm:spPr/>
    </dgm:pt>
    <dgm:pt modelId="{0C62E890-72BD-4155-B39A-145AC19DBFA0}" type="pres">
      <dgm:prSet presAssocID="{E62F08A4-8FC8-4286-A8AF-97E82893BD68}" presName="textNode" presStyleLbl="node1" presStyleIdx="2" presStyleCnt="6">
        <dgm:presLayoutVars>
          <dgm:bulletEnabled val="1"/>
        </dgm:presLayoutVars>
      </dgm:prSet>
      <dgm:spPr/>
      <dgm:t>
        <a:bodyPr/>
        <a:lstStyle/>
        <a:p>
          <a:endParaRPr lang="en-US"/>
        </a:p>
      </dgm:t>
    </dgm:pt>
    <dgm:pt modelId="{A77379AC-FD63-4323-BFD3-E37F4289CC1F}" type="pres">
      <dgm:prSet presAssocID="{F7711458-5669-4EF9-8C94-8D4137884569}" presName="sibTrans" presStyleCnt="0"/>
      <dgm:spPr/>
    </dgm:pt>
    <dgm:pt modelId="{5BB25FEE-9846-4518-8E70-6A8DCE8A7C96}" type="pres">
      <dgm:prSet presAssocID="{0BC38879-9A20-4D64-89AA-F1354F770927}" presName="textNode" presStyleLbl="node1" presStyleIdx="3" presStyleCnt="6">
        <dgm:presLayoutVars>
          <dgm:bulletEnabled val="1"/>
        </dgm:presLayoutVars>
      </dgm:prSet>
      <dgm:spPr/>
      <dgm:t>
        <a:bodyPr/>
        <a:lstStyle/>
        <a:p>
          <a:endParaRPr lang="en-US"/>
        </a:p>
      </dgm:t>
    </dgm:pt>
    <dgm:pt modelId="{2DAF983C-3CA8-4A39-91B6-8428E6AAB4C1}" type="pres">
      <dgm:prSet presAssocID="{3B98A341-0212-4110-9F59-D12913D8DBA8}" presName="sibTrans" presStyleCnt="0"/>
      <dgm:spPr/>
    </dgm:pt>
    <dgm:pt modelId="{897576BB-E665-48D5-8572-2F6AAD74592C}" type="pres">
      <dgm:prSet presAssocID="{C7FA1EE0-DD98-470A-8D57-5EF65FD27D3D}" presName="textNode" presStyleLbl="node1" presStyleIdx="4" presStyleCnt="6">
        <dgm:presLayoutVars>
          <dgm:bulletEnabled val="1"/>
        </dgm:presLayoutVars>
      </dgm:prSet>
      <dgm:spPr/>
      <dgm:t>
        <a:bodyPr/>
        <a:lstStyle/>
        <a:p>
          <a:endParaRPr lang="en-US"/>
        </a:p>
      </dgm:t>
    </dgm:pt>
    <dgm:pt modelId="{2A1992A7-F0A9-487D-A8A7-51BC54009628}" type="pres">
      <dgm:prSet presAssocID="{43ED5DFF-5531-4979-B74F-19BF6514215F}" presName="sibTrans" presStyleCnt="0"/>
      <dgm:spPr/>
    </dgm:pt>
    <dgm:pt modelId="{D4F7B9C0-9352-4019-B643-E33F0A08E69C}" type="pres">
      <dgm:prSet presAssocID="{96A166B4-9B3E-4FC2-A9C5-F17B1CCE4623}" presName="textNode" presStyleLbl="node1" presStyleIdx="5" presStyleCnt="6">
        <dgm:presLayoutVars>
          <dgm:bulletEnabled val="1"/>
        </dgm:presLayoutVars>
      </dgm:prSet>
      <dgm:spPr/>
      <dgm:t>
        <a:bodyPr/>
        <a:lstStyle/>
        <a:p>
          <a:endParaRPr lang="en-US"/>
        </a:p>
      </dgm:t>
    </dgm:pt>
  </dgm:ptLst>
  <dgm:cxnLst>
    <dgm:cxn modelId="{DE17ED33-10EA-4171-915B-7440EF49327B}" type="presOf" srcId="{96A166B4-9B3E-4FC2-A9C5-F17B1CCE4623}" destId="{D4F7B9C0-9352-4019-B643-E33F0A08E69C}" srcOrd="0" destOrd="0" presId="urn:microsoft.com/office/officeart/2005/8/layout/hProcess9"/>
    <dgm:cxn modelId="{40C710B5-A487-4761-8FAC-141C060280CC}" srcId="{E099020F-864A-4587-9B4A-153DE84B03E0}" destId="{5EE32E42-E8B5-43DD-A6D9-23402353D48F}" srcOrd="0" destOrd="0" parTransId="{E3FFF25C-7254-496D-9E4F-5958F3847190}" sibTransId="{06969B28-459E-4D9A-85B6-550331D15A95}"/>
    <dgm:cxn modelId="{F79C8C86-A8F1-4F47-A0B4-BA0E448FE7BB}" srcId="{E099020F-864A-4587-9B4A-153DE84B03E0}" destId="{C7FA1EE0-DD98-470A-8D57-5EF65FD27D3D}" srcOrd="4" destOrd="0" parTransId="{6602CA9B-44E2-4A6E-8F13-C5CB372616B8}" sibTransId="{43ED5DFF-5531-4979-B74F-19BF6514215F}"/>
    <dgm:cxn modelId="{777302FB-3482-4A26-8268-A963DB6D08E5}" srcId="{E099020F-864A-4587-9B4A-153DE84B03E0}" destId="{E62F08A4-8FC8-4286-A8AF-97E82893BD68}" srcOrd="2" destOrd="0" parTransId="{290A8152-C476-4F74-8DF1-7242F119894D}" sibTransId="{F7711458-5669-4EF9-8C94-8D4137884569}"/>
    <dgm:cxn modelId="{7E04413E-076D-4BFA-AD8D-E1F3AB6AD322}" srcId="{E099020F-864A-4587-9B4A-153DE84B03E0}" destId="{96A166B4-9B3E-4FC2-A9C5-F17B1CCE4623}" srcOrd="5" destOrd="0" parTransId="{7CBBA365-D849-4721-9C2F-2E912BC7302F}" sibTransId="{BDC27E5F-6AB3-4AB3-BBFD-A2F5D952A7ED}"/>
    <dgm:cxn modelId="{2B734DE4-E2E5-4FDA-92F7-113357D3B05C}" type="presOf" srcId="{E62F08A4-8FC8-4286-A8AF-97E82893BD68}" destId="{0C62E890-72BD-4155-B39A-145AC19DBFA0}" srcOrd="0" destOrd="0" presId="urn:microsoft.com/office/officeart/2005/8/layout/hProcess9"/>
    <dgm:cxn modelId="{44FBC3FD-CD59-43A9-BB95-B578DFA2D979}" srcId="{E099020F-864A-4587-9B4A-153DE84B03E0}" destId="{017CD85A-922D-4601-8A8B-8D4BACBF1C35}" srcOrd="1" destOrd="0" parTransId="{89B1F335-7E27-489E-9C80-CF9E234239BB}" sibTransId="{4ED034B9-6939-4CD3-BA81-75C176605C02}"/>
    <dgm:cxn modelId="{7EDC6B96-7B1D-45C4-979B-E3FEF9E5AC81}" type="presOf" srcId="{5EE32E42-E8B5-43DD-A6D9-23402353D48F}" destId="{64DD03EC-29AD-48BC-A15E-94D778492A90}" srcOrd="0" destOrd="0" presId="urn:microsoft.com/office/officeart/2005/8/layout/hProcess9"/>
    <dgm:cxn modelId="{25B431D7-9449-4F6A-8256-BB60492CCACD}" type="presOf" srcId="{C7FA1EE0-DD98-470A-8D57-5EF65FD27D3D}" destId="{897576BB-E665-48D5-8572-2F6AAD74592C}" srcOrd="0" destOrd="0" presId="urn:microsoft.com/office/officeart/2005/8/layout/hProcess9"/>
    <dgm:cxn modelId="{408912C8-F86E-4C63-B335-D74B8CDC3F59}" srcId="{E099020F-864A-4587-9B4A-153DE84B03E0}" destId="{0BC38879-9A20-4D64-89AA-F1354F770927}" srcOrd="3" destOrd="0" parTransId="{86C3F1FD-8D05-4367-B188-A23414D08AF6}" sibTransId="{3B98A341-0212-4110-9F59-D12913D8DBA8}"/>
    <dgm:cxn modelId="{5B413EBE-6213-4924-842A-556FD137F2C9}" type="presOf" srcId="{0BC38879-9A20-4D64-89AA-F1354F770927}" destId="{5BB25FEE-9846-4518-8E70-6A8DCE8A7C96}" srcOrd="0" destOrd="0" presId="urn:microsoft.com/office/officeart/2005/8/layout/hProcess9"/>
    <dgm:cxn modelId="{0F4FE902-3422-479D-BD09-B374BC496F0F}" type="presOf" srcId="{E099020F-864A-4587-9B4A-153DE84B03E0}" destId="{38E1AB9D-0810-4A13-9D85-02D03DE8C53C}" srcOrd="0" destOrd="0" presId="urn:microsoft.com/office/officeart/2005/8/layout/hProcess9"/>
    <dgm:cxn modelId="{72A04F22-FF59-4C5C-A7B2-9A35DB490C55}" type="presOf" srcId="{017CD85A-922D-4601-8A8B-8D4BACBF1C35}" destId="{A010173F-104D-4A02-B621-136AFFC41AC2}" srcOrd="0" destOrd="0" presId="urn:microsoft.com/office/officeart/2005/8/layout/hProcess9"/>
    <dgm:cxn modelId="{DC4590DC-3011-4659-85BB-0D06C01E2786}" type="presParOf" srcId="{38E1AB9D-0810-4A13-9D85-02D03DE8C53C}" destId="{DAE5D016-6168-4272-8315-7FAFA0055916}" srcOrd="0" destOrd="0" presId="urn:microsoft.com/office/officeart/2005/8/layout/hProcess9"/>
    <dgm:cxn modelId="{52AF1055-0A7E-424E-AED6-54A7006AFFFF}" type="presParOf" srcId="{38E1AB9D-0810-4A13-9D85-02D03DE8C53C}" destId="{879C9E5A-531B-41DC-99E1-D57FC0E0E2C9}" srcOrd="1" destOrd="0" presId="urn:microsoft.com/office/officeart/2005/8/layout/hProcess9"/>
    <dgm:cxn modelId="{B2671578-CE88-4E06-95E6-131D4817D8BB}" type="presParOf" srcId="{879C9E5A-531B-41DC-99E1-D57FC0E0E2C9}" destId="{64DD03EC-29AD-48BC-A15E-94D778492A90}" srcOrd="0" destOrd="0" presId="urn:microsoft.com/office/officeart/2005/8/layout/hProcess9"/>
    <dgm:cxn modelId="{B25D781D-995B-4E00-8F95-F44AD8DEAC7C}" type="presParOf" srcId="{879C9E5A-531B-41DC-99E1-D57FC0E0E2C9}" destId="{AE572096-2B43-47C2-B635-EBC7F64EB369}" srcOrd="1" destOrd="0" presId="urn:microsoft.com/office/officeart/2005/8/layout/hProcess9"/>
    <dgm:cxn modelId="{1BEAB4A1-01DE-4232-B576-B742956A68DB}" type="presParOf" srcId="{879C9E5A-531B-41DC-99E1-D57FC0E0E2C9}" destId="{A010173F-104D-4A02-B621-136AFFC41AC2}" srcOrd="2" destOrd="0" presId="urn:microsoft.com/office/officeart/2005/8/layout/hProcess9"/>
    <dgm:cxn modelId="{64ED2626-BA39-4900-AFF7-99EE7BE13398}" type="presParOf" srcId="{879C9E5A-531B-41DC-99E1-D57FC0E0E2C9}" destId="{9BF26691-7C41-4AC9-ADC3-29E444728C1D}" srcOrd="3" destOrd="0" presId="urn:microsoft.com/office/officeart/2005/8/layout/hProcess9"/>
    <dgm:cxn modelId="{24D51F40-7848-49A0-82F8-5C4B12A0EBC4}" type="presParOf" srcId="{879C9E5A-531B-41DC-99E1-D57FC0E0E2C9}" destId="{0C62E890-72BD-4155-B39A-145AC19DBFA0}" srcOrd="4" destOrd="0" presId="urn:microsoft.com/office/officeart/2005/8/layout/hProcess9"/>
    <dgm:cxn modelId="{DDCBB6A9-E319-4163-8D36-5E1E929B4BE9}" type="presParOf" srcId="{879C9E5A-531B-41DC-99E1-D57FC0E0E2C9}" destId="{A77379AC-FD63-4323-BFD3-E37F4289CC1F}" srcOrd="5" destOrd="0" presId="urn:microsoft.com/office/officeart/2005/8/layout/hProcess9"/>
    <dgm:cxn modelId="{6B79BE82-4F1E-4885-8C17-226352AB5B28}" type="presParOf" srcId="{879C9E5A-531B-41DC-99E1-D57FC0E0E2C9}" destId="{5BB25FEE-9846-4518-8E70-6A8DCE8A7C96}" srcOrd="6" destOrd="0" presId="urn:microsoft.com/office/officeart/2005/8/layout/hProcess9"/>
    <dgm:cxn modelId="{95A92362-84C4-4663-86F9-9BB44DA6B0D8}" type="presParOf" srcId="{879C9E5A-531B-41DC-99E1-D57FC0E0E2C9}" destId="{2DAF983C-3CA8-4A39-91B6-8428E6AAB4C1}" srcOrd="7" destOrd="0" presId="urn:microsoft.com/office/officeart/2005/8/layout/hProcess9"/>
    <dgm:cxn modelId="{507237CF-61D3-4753-80A5-431C4958FABE}" type="presParOf" srcId="{879C9E5A-531B-41DC-99E1-D57FC0E0E2C9}" destId="{897576BB-E665-48D5-8572-2F6AAD74592C}" srcOrd="8" destOrd="0" presId="urn:microsoft.com/office/officeart/2005/8/layout/hProcess9"/>
    <dgm:cxn modelId="{8FBAAB25-2B03-4815-A895-B7E0C8E22856}" type="presParOf" srcId="{879C9E5A-531B-41DC-99E1-D57FC0E0E2C9}" destId="{2A1992A7-F0A9-487D-A8A7-51BC54009628}" srcOrd="9" destOrd="0" presId="urn:microsoft.com/office/officeart/2005/8/layout/hProcess9"/>
    <dgm:cxn modelId="{A9D79A1B-CCEC-49CE-8326-7736C200FE09}" type="presParOf" srcId="{879C9E5A-531B-41DC-99E1-D57FC0E0E2C9}" destId="{D4F7B9C0-9352-4019-B643-E33F0A08E69C}" srcOrd="10" destOrd="0" presId="urn:microsoft.com/office/officeart/2005/8/layout/hProcess9"/>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3EE6650C-57C0-438E-BCE4-8594F38DCF52}" type="doc">
      <dgm:prSet loTypeId="urn:microsoft.com/office/officeart/2005/8/layout/process1" loCatId="process" qsTypeId="urn:microsoft.com/office/officeart/2005/8/quickstyle/simple1" qsCatId="simple" csTypeId="urn:microsoft.com/office/officeart/2005/8/colors/accent1_2" csCatId="accent1" phldr="1"/>
      <dgm:spPr/>
    </dgm:pt>
    <dgm:pt modelId="{E3792976-54DB-4323-9B31-A4C3DCE41D9D}">
      <dgm:prSet phldrT="[Text]" custT="1"/>
      <dgm:spPr>
        <a:solidFill>
          <a:srgbClr val="17507F">
            <a:alpha val="76000"/>
          </a:srgbClr>
        </a:solidFill>
      </dgm:spPr>
      <dgm:t>
        <a:bodyPr/>
        <a:lstStyle/>
        <a:p>
          <a:r>
            <a:rPr lang="en-US" sz="1800" b="1">
              <a:latin typeface="Aptos" panose="020B0004020202020204" pitchFamily="34" charset="0"/>
            </a:rPr>
            <a:t>Winter 2024-25</a:t>
          </a:r>
        </a:p>
      </dgm:t>
    </dgm:pt>
    <dgm:pt modelId="{0C35D91E-3EC5-4863-A108-9C7858D0596C}" type="parTrans" cxnId="{DE35E6BA-1F8D-4B37-A820-58B10A14D20E}">
      <dgm:prSet/>
      <dgm:spPr/>
      <dgm:t>
        <a:bodyPr/>
        <a:lstStyle/>
        <a:p>
          <a:endParaRPr lang="en-US"/>
        </a:p>
      </dgm:t>
    </dgm:pt>
    <dgm:pt modelId="{B597B578-AB2E-4494-A0A3-659E5ED69134}" type="sibTrans" cxnId="{DE35E6BA-1F8D-4B37-A820-58B10A14D20E}">
      <dgm:prSet/>
      <dgm:spPr/>
      <dgm:t>
        <a:bodyPr/>
        <a:lstStyle/>
        <a:p>
          <a:endParaRPr lang="en-US"/>
        </a:p>
      </dgm:t>
    </dgm:pt>
    <dgm:pt modelId="{7D4DA1F3-D077-4384-B0C4-5B1DAA3F2454}">
      <dgm:prSet phldrT="[Text]" custT="1"/>
      <dgm:spPr>
        <a:solidFill>
          <a:srgbClr val="17507F">
            <a:alpha val="76000"/>
          </a:srgbClr>
        </a:solidFill>
      </dgm:spPr>
      <dgm:t>
        <a:bodyPr/>
        <a:lstStyle/>
        <a:p>
          <a:r>
            <a:rPr lang="en-US" sz="1800" b="1">
              <a:latin typeface="Aptos" panose="020B0004020202020204" pitchFamily="34" charset="0"/>
            </a:rPr>
            <a:t>Spring / Summer 2025</a:t>
          </a:r>
        </a:p>
      </dgm:t>
    </dgm:pt>
    <dgm:pt modelId="{9988EAFC-DE08-4C14-BF2F-9C6CB68D0E95}" type="parTrans" cxnId="{B8FF00B8-1826-4413-B1EC-70EB03D65640}">
      <dgm:prSet/>
      <dgm:spPr/>
      <dgm:t>
        <a:bodyPr/>
        <a:lstStyle/>
        <a:p>
          <a:endParaRPr lang="en-US"/>
        </a:p>
      </dgm:t>
    </dgm:pt>
    <dgm:pt modelId="{620F48D3-AF18-4A5B-9824-D243D886C25F}" type="sibTrans" cxnId="{B8FF00B8-1826-4413-B1EC-70EB03D65640}">
      <dgm:prSet/>
      <dgm:spPr/>
      <dgm:t>
        <a:bodyPr/>
        <a:lstStyle/>
        <a:p>
          <a:endParaRPr lang="en-US"/>
        </a:p>
      </dgm:t>
    </dgm:pt>
    <dgm:pt modelId="{E25BA8F1-70FC-47FA-A8CE-72E9EF98D437}">
      <dgm:prSet phldrT="[Text]" custT="1"/>
      <dgm:spPr>
        <a:solidFill>
          <a:srgbClr val="17507F">
            <a:alpha val="76000"/>
          </a:srgbClr>
        </a:solidFill>
      </dgm:spPr>
      <dgm:t>
        <a:bodyPr/>
        <a:lstStyle/>
        <a:p>
          <a:r>
            <a:rPr lang="en-US" sz="1800" b="1">
              <a:latin typeface="Aptos" panose="020B0004020202020204" pitchFamily="34" charset="0"/>
            </a:rPr>
            <a:t>FY26 Budget</a:t>
          </a:r>
        </a:p>
      </dgm:t>
    </dgm:pt>
    <dgm:pt modelId="{8972D071-DDA6-4A82-A06A-99BB70D2F0F1}" type="parTrans" cxnId="{04A06875-0680-47B8-B4D3-BCB5C2C38B17}">
      <dgm:prSet/>
      <dgm:spPr/>
      <dgm:t>
        <a:bodyPr/>
        <a:lstStyle/>
        <a:p>
          <a:endParaRPr lang="en-US"/>
        </a:p>
      </dgm:t>
    </dgm:pt>
    <dgm:pt modelId="{FB432B20-EB4A-4511-B0A0-7DCB1BC1DAE8}" type="sibTrans" cxnId="{04A06875-0680-47B8-B4D3-BCB5C2C38B17}">
      <dgm:prSet/>
      <dgm:spPr/>
      <dgm:t>
        <a:bodyPr/>
        <a:lstStyle/>
        <a:p>
          <a:endParaRPr lang="en-US"/>
        </a:p>
      </dgm:t>
    </dgm:pt>
    <dgm:pt modelId="{326852C6-4D8F-443E-8FD0-96BAA1DE654B}" type="pres">
      <dgm:prSet presAssocID="{3EE6650C-57C0-438E-BCE4-8594F38DCF52}" presName="Name0" presStyleCnt="0">
        <dgm:presLayoutVars>
          <dgm:dir/>
          <dgm:resizeHandles val="exact"/>
        </dgm:presLayoutVars>
      </dgm:prSet>
      <dgm:spPr/>
    </dgm:pt>
    <dgm:pt modelId="{C180ECCF-46E5-4FE2-ADEC-F098086DFD10}" type="pres">
      <dgm:prSet presAssocID="{E3792976-54DB-4323-9B31-A4C3DCE41D9D}" presName="node" presStyleLbl="node1" presStyleIdx="0" presStyleCnt="3" custScaleX="419996">
        <dgm:presLayoutVars>
          <dgm:bulletEnabled val="1"/>
        </dgm:presLayoutVars>
      </dgm:prSet>
      <dgm:spPr/>
      <dgm:t>
        <a:bodyPr/>
        <a:lstStyle/>
        <a:p>
          <a:endParaRPr lang="en-US"/>
        </a:p>
      </dgm:t>
    </dgm:pt>
    <dgm:pt modelId="{579A83A5-9D67-4C5B-86C8-2439356DB146}" type="pres">
      <dgm:prSet presAssocID="{B597B578-AB2E-4494-A0A3-659E5ED69134}" presName="sibTrans" presStyleLbl="sibTrans2D1" presStyleIdx="0" presStyleCnt="2"/>
      <dgm:spPr/>
      <dgm:t>
        <a:bodyPr/>
        <a:lstStyle/>
        <a:p>
          <a:endParaRPr lang="en-US"/>
        </a:p>
      </dgm:t>
    </dgm:pt>
    <dgm:pt modelId="{B1DD082E-D13D-4AE7-9448-11A8DC06D0B1}" type="pres">
      <dgm:prSet presAssocID="{B597B578-AB2E-4494-A0A3-659E5ED69134}" presName="connectorText" presStyleLbl="sibTrans2D1" presStyleIdx="0" presStyleCnt="2"/>
      <dgm:spPr/>
      <dgm:t>
        <a:bodyPr/>
        <a:lstStyle/>
        <a:p>
          <a:endParaRPr lang="en-US"/>
        </a:p>
      </dgm:t>
    </dgm:pt>
    <dgm:pt modelId="{2276354D-FB9A-4EF9-AFC8-2EECAF67532F}" type="pres">
      <dgm:prSet presAssocID="{7D4DA1F3-D077-4384-B0C4-5B1DAA3F2454}" presName="node" presStyleLbl="node1" presStyleIdx="1" presStyleCnt="3" custScaleX="112672">
        <dgm:presLayoutVars>
          <dgm:bulletEnabled val="1"/>
        </dgm:presLayoutVars>
      </dgm:prSet>
      <dgm:spPr/>
      <dgm:t>
        <a:bodyPr/>
        <a:lstStyle/>
        <a:p>
          <a:endParaRPr lang="en-US"/>
        </a:p>
      </dgm:t>
    </dgm:pt>
    <dgm:pt modelId="{DE851F74-E7E7-460D-860C-37FDD22BADD7}" type="pres">
      <dgm:prSet presAssocID="{620F48D3-AF18-4A5B-9824-D243D886C25F}" presName="sibTrans" presStyleLbl="sibTrans2D1" presStyleIdx="1" presStyleCnt="2"/>
      <dgm:spPr/>
      <dgm:t>
        <a:bodyPr/>
        <a:lstStyle/>
        <a:p>
          <a:endParaRPr lang="en-US"/>
        </a:p>
      </dgm:t>
    </dgm:pt>
    <dgm:pt modelId="{D9556438-A629-41FE-B53B-5DF983B6211F}" type="pres">
      <dgm:prSet presAssocID="{620F48D3-AF18-4A5B-9824-D243D886C25F}" presName="connectorText" presStyleLbl="sibTrans2D1" presStyleIdx="1" presStyleCnt="2"/>
      <dgm:spPr/>
      <dgm:t>
        <a:bodyPr/>
        <a:lstStyle/>
        <a:p>
          <a:endParaRPr lang="en-US"/>
        </a:p>
      </dgm:t>
    </dgm:pt>
    <dgm:pt modelId="{118E58AB-754F-437B-B59E-661D599BF9FB}" type="pres">
      <dgm:prSet presAssocID="{E25BA8F1-70FC-47FA-A8CE-72E9EF98D437}" presName="node" presStyleLbl="node1" presStyleIdx="2" presStyleCnt="3">
        <dgm:presLayoutVars>
          <dgm:bulletEnabled val="1"/>
        </dgm:presLayoutVars>
      </dgm:prSet>
      <dgm:spPr/>
      <dgm:t>
        <a:bodyPr/>
        <a:lstStyle/>
        <a:p>
          <a:endParaRPr lang="en-US"/>
        </a:p>
      </dgm:t>
    </dgm:pt>
  </dgm:ptLst>
  <dgm:cxnLst>
    <dgm:cxn modelId="{04A06875-0680-47B8-B4D3-BCB5C2C38B17}" srcId="{3EE6650C-57C0-438E-BCE4-8594F38DCF52}" destId="{E25BA8F1-70FC-47FA-A8CE-72E9EF98D437}" srcOrd="2" destOrd="0" parTransId="{8972D071-DDA6-4A82-A06A-99BB70D2F0F1}" sibTransId="{FB432B20-EB4A-4511-B0A0-7DCB1BC1DAE8}"/>
    <dgm:cxn modelId="{A519F8D6-E84E-4D40-83F3-2F23F6CE9AE7}" type="presOf" srcId="{7D4DA1F3-D077-4384-B0C4-5B1DAA3F2454}" destId="{2276354D-FB9A-4EF9-AFC8-2EECAF67532F}" srcOrd="0" destOrd="0" presId="urn:microsoft.com/office/officeart/2005/8/layout/process1"/>
    <dgm:cxn modelId="{1C733DEA-7813-4B67-B6C8-0382CDF1DAE9}" type="presOf" srcId="{E25BA8F1-70FC-47FA-A8CE-72E9EF98D437}" destId="{118E58AB-754F-437B-B59E-661D599BF9FB}" srcOrd="0" destOrd="0" presId="urn:microsoft.com/office/officeart/2005/8/layout/process1"/>
    <dgm:cxn modelId="{36E69753-D338-4D35-97D8-8834AC6E9DF5}" type="presOf" srcId="{3EE6650C-57C0-438E-BCE4-8594F38DCF52}" destId="{326852C6-4D8F-443E-8FD0-96BAA1DE654B}" srcOrd="0" destOrd="0" presId="urn:microsoft.com/office/officeart/2005/8/layout/process1"/>
    <dgm:cxn modelId="{DE35E6BA-1F8D-4B37-A820-58B10A14D20E}" srcId="{3EE6650C-57C0-438E-BCE4-8594F38DCF52}" destId="{E3792976-54DB-4323-9B31-A4C3DCE41D9D}" srcOrd="0" destOrd="0" parTransId="{0C35D91E-3EC5-4863-A108-9C7858D0596C}" sibTransId="{B597B578-AB2E-4494-A0A3-659E5ED69134}"/>
    <dgm:cxn modelId="{A7CB176E-2AE9-461D-966D-AAB4043DF64A}" type="presOf" srcId="{620F48D3-AF18-4A5B-9824-D243D886C25F}" destId="{D9556438-A629-41FE-B53B-5DF983B6211F}" srcOrd="1" destOrd="0" presId="urn:microsoft.com/office/officeart/2005/8/layout/process1"/>
    <dgm:cxn modelId="{BB91E2BE-9366-423E-94AF-43C80357B149}" type="presOf" srcId="{E3792976-54DB-4323-9B31-A4C3DCE41D9D}" destId="{C180ECCF-46E5-4FE2-ADEC-F098086DFD10}" srcOrd="0" destOrd="0" presId="urn:microsoft.com/office/officeart/2005/8/layout/process1"/>
    <dgm:cxn modelId="{D99AE538-07E5-4B33-8BA8-AC2231DC9AD4}" type="presOf" srcId="{620F48D3-AF18-4A5B-9824-D243D886C25F}" destId="{DE851F74-E7E7-460D-860C-37FDD22BADD7}" srcOrd="0" destOrd="0" presId="urn:microsoft.com/office/officeart/2005/8/layout/process1"/>
    <dgm:cxn modelId="{B8FF00B8-1826-4413-B1EC-70EB03D65640}" srcId="{3EE6650C-57C0-438E-BCE4-8594F38DCF52}" destId="{7D4DA1F3-D077-4384-B0C4-5B1DAA3F2454}" srcOrd="1" destOrd="0" parTransId="{9988EAFC-DE08-4C14-BF2F-9C6CB68D0E95}" sibTransId="{620F48D3-AF18-4A5B-9824-D243D886C25F}"/>
    <dgm:cxn modelId="{0B52DAE5-22FE-481A-B300-B85E27D2F399}" type="presOf" srcId="{B597B578-AB2E-4494-A0A3-659E5ED69134}" destId="{B1DD082E-D13D-4AE7-9448-11A8DC06D0B1}" srcOrd="1" destOrd="0" presId="urn:microsoft.com/office/officeart/2005/8/layout/process1"/>
    <dgm:cxn modelId="{74B070BD-BC96-4DEB-AC62-3AC18759A3A2}" type="presOf" srcId="{B597B578-AB2E-4494-A0A3-659E5ED69134}" destId="{579A83A5-9D67-4C5B-86C8-2439356DB146}" srcOrd="0" destOrd="0" presId="urn:microsoft.com/office/officeart/2005/8/layout/process1"/>
    <dgm:cxn modelId="{94DAD80B-391C-403F-A6BC-5739F2F5D95C}" type="presParOf" srcId="{326852C6-4D8F-443E-8FD0-96BAA1DE654B}" destId="{C180ECCF-46E5-4FE2-ADEC-F098086DFD10}" srcOrd="0" destOrd="0" presId="urn:microsoft.com/office/officeart/2005/8/layout/process1"/>
    <dgm:cxn modelId="{B5FBECE6-DDD7-4C73-9865-F38C667AFAFB}" type="presParOf" srcId="{326852C6-4D8F-443E-8FD0-96BAA1DE654B}" destId="{579A83A5-9D67-4C5B-86C8-2439356DB146}" srcOrd="1" destOrd="0" presId="urn:microsoft.com/office/officeart/2005/8/layout/process1"/>
    <dgm:cxn modelId="{93D8FAC3-5A56-467B-A9FE-A463868875CB}" type="presParOf" srcId="{579A83A5-9D67-4C5B-86C8-2439356DB146}" destId="{B1DD082E-D13D-4AE7-9448-11A8DC06D0B1}" srcOrd="0" destOrd="0" presId="urn:microsoft.com/office/officeart/2005/8/layout/process1"/>
    <dgm:cxn modelId="{F9E8B804-2BD9-45A2-A4A8-41CE257F0E67}" type="presParOf" srcId="{326852C6-4D8F-443E-8FD0-96BAA1DE654B}" destId="{2276354D-FB9A-4EF9-AFC8-2EECAF67532F}" srcOrd="2" destOrd="0" presId="urn:microsoft.com/office/officeart/2005/8/layout/process1"/>
    <dgm:cxn modelId="{BDEB0948-04FA-4AA1-9F0F-FBCBFF70893B}" type="presParOf" srcId="{326852C6-4D8F-443E-8FD0-96BAA1DE654B}" destId="{DE851F74-E7E7-460D-860C-37FDD22BADD7}" srcOrd="3" destOrd="0" presId="urn:microsoft.com/office/officeart/2005/8/layout/process1"/>
    <dgm:cxn modelId="{36EAFCD0-6510-436D-BE00-EFF18B73C906}" type="presParOf" srcId="{DE851F74-E7E7-460D-860C-37FDD22BADD7}" destId="{D9556438-A629-41FE-B53B-5DF983B6211F}" srcOrd="0" destOrd="0" presId="urn:microsoft.com/office/officeart/2005/8/layout/process1"/>
    <dgm:cxn modelId="{6474CC6C-009E-48B9-BFFC-ABE25808B2DB}" type="presParOf" srcId="{326852C6-4D8F-443E-8FD0-96BAA1DE654B}" destId="{118E58AB-754F-437B-B59E-661D599BF9FB}" srcOrd="4" destOrd="0" presId="urn:microsoft.com/office/officeart/2005/8/layout/process1"/>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C89F8A4-100D-4CF6-9419-9ED54BA13EFA}">
      <dsp:nvSpPr>
        <dsp:cNvPr id="0" name=""/>
        <dsp:cNvSpPr/>
      </dsp:nvSpPr>
      <dsp:spPr>
        <a:xfrm>
          <a:off x="6315" y="991123"/>
          <a:ext cx="1974242" cy="2369090"/>
        </a:xfrm>
        <a:prstGeom prst="roundRect">
          <a:avLst/>
        </a:prstGeom>
        <a:solidFill>
          <a:schemeClr val="accent1">
            <a:shade val="50000"/>
            <a:hueOff val="0"/>
            <a:satOff val="0"/>
            <a:lumOff val="0"/>
            <a:alphaOff val="0"/>
          </a:schemeClr>
        </a:solidFill>
        <a:ln w="12700" cap="flat" cmpd="sng" algn="ctr">
          <a:solidFill>
            <a:schemeClr val="accent1">
              <a:shade val="50000"/>
              <a:hueOff val="0"/>
              <a:satOff val="0"/>
              <a:lumOff val="0"/>
              <a:alphaOff val="0"/>
            </a:schemeClr>
          </a:solidFill>
          <a:prstDash val="solid"/>
          <a:miter lim="800000"/>
        </a:ln>
        <a:effectLst/>
      </dsp:spPr>
      <dsp:style>
        <a:lnRef idx="2">
          <a:scrgbClr r="0" g="0" b="0"/>
        </a:lnRef>
        <a:fillRef idx="1">
          <a:scrgbClr r="0" g="0" b="0"/>
        </a:fillRef>
        <a:effectRef idx="1">
          <a:scrgbClr r="0" g="0" b="0"/>
        </a:effectRef>
        <a:fontRef idx="minor">
          <a:schemeClr val="lt1"/>
        </a:fontRef>
      </dsp:style>
      <dsp:txBody>
        <a:bodyPr spcFirstLastPara="0" vert="horz" wrap="square" lIns="195011" tIns="0" rIns="195011" bIns="330200" numCol="1" spcCol="1270" anchor="t" anchorCtr="0">
          <a:noAutofit/>
        </a:bodyPr>
        <a:lstStyle/>
        <a:p>
          <a:pPr lvl="0" algn="l" defTabSz="889000">
            <a:lnSpc>
              <a:spcPct val="100000"/>
            </a:lnSpc>
            <a:spcBef>
              <a:spcPct val="0"/>
            </a:spcBef>
            <a:spcAft>
              <a:spcPts val="0"/>
            </a:spcAft>
          </a:pPr>
          <a:r>
            <a:rPr lang="en-US" sz="2000" b="1" kern="1200">
              <a:latin typeface="Aptos" panose="020B0004020202020204" pitchFamily="34" charset="0"/>
            </a:rPr>
            <a:t>Legislative Agendas  Overview &amp; Process</a:t>
          </a:r>
          <a:endParaRPr lang="en-US" sz="2000" kern="1200">
            <a:latin typeface="Aptos" panose="020B0004020202020204" pitchFamily="34" charset="0"/>
          </a:endParaRPr>
        </a:p>
      </dsp:txBody>
      <dsp:txXfrm>
        <a:off x="75705" y="2008149"/>
        <a:ext cx="1835462" cy="1282674"/>
      </dsp:txXfrm>
    </dsp:sp>
    <dsp:sp modelId="{30029AC7-35C7-4F32-AFF9-9A2F3ECD8B36}">
      <dsp:nvSpPr>
        <dsp:cNvPr id="0" name=""/>
        <dsp:cNvSpPr/>
      </dsp:nvSpPr>
      <dsp:spPr>
        <a:xfrm>
          <a:off x="6315" y="991123"/>
          <a:ext cx="1974242" cy="947636"/>
        </a:xfrm>
        <a:prstGeom prst="roundRect">
          <a:avLst/>
        </a:prstGeom>
        <a:noFill/>
        <a:ln w="12700" cap="flat" cmpd="sng" algn="ctr">
          <a:noFill/>
          <a:prstDash val="solid"/>
          <a:miter lim="800000"/>
        </a:ln>
        <a:effectLst/>
        <a:sp3d/>
      </dsp:spPr>
      <dsp:style>
        <a:lnRef idx="2">
          <a:scrgbClr r="0" g="0" b="0"/>
        </a:lnRef>
        <a:fillRef idx="1">
          <a:scrgbClr r="0" g="0" b="0"/>
        </a:fillRef>
        <a:effectRef idx="1">
          <a:scrgbClr r="0" g="0" b="0"/>
        </a:effectRef>
        <a:fontRef idx="minor">
          <a:schemeClr val="lt1"/>
        </a:fontRef>
      </dsp:style>
      <dsp:txBody>
        <a:bodyPr spcFirstLastPara="0" vert="horz" wrap="square" lIns="195011" tIns="165100" rIns="195011" bIns="165100" numCol="1" spcCol="1270" anchor="ctr" anchorCtr="0">
          <a:noAutofit/>
        </a:bodyPr>
        <a:lstStyle/>
        <a:p>
          <a:pPr lvl="0" algn="l" defTabSz="1644650">
            <a:lnSpc>
              <a:spcPct val="90000"/>
            </a:lnSpc>
            <a:spcBef>
              <a:spcPct val="0"/>
            </a:spcBef>
            <a:spcAft>
              <a:spcPct val="35000"/>
            </a:spcAft>
          </a:pPr>
          <a:r>
            <a:rPr lang="en-US" sz="3700" kern="1200">
              <a:latin typeface="Aptos" panose="020B0004020202020204" pitchFamily="34" charset="0"/>
            </a:rPr>
            <a:t>01</a:t>
          </a:r>
        </a:p>
      </dsp:txBody>
      <dsp:txXfrm>
        <a:off x="52575" y="1037383"/>
        <a:ext cx="1881722" cy="855116"/>
      </dsp:txXfrm>
    </dsp:sp>
    <dsp:sp modelId="{384C1301-E8C6-420B-B5C0-F17BF3C30653}">
      <dsp:nvSpPr>
        <dsp:cNvPr id="0" name=""/>
        <dsp:cNvSpPr/>
      </dsp:nvSpPr>
      <dsp:spPr>
        <a:xfrm>
          <a:off x="2138497" y="991123"/>
          <a:ext cx="1974242" cy="2369090"/>
        </a:xfrm>
        <a:prstGeom prst="roundRect">
          <a:avLst/>
        </a:prstGeom>
        <a:solidFill>
          <a:schemeClr val="accent1">
            <a:shade val="50000"/>
            <a:hueOff val="160997"/>
            <a:satOff val="-3921"/>
            <a:lumOff val="17158"/>
            <a:alphaOff val="0"/>
          </a:schemeClr>
        </a:solidFill>
        <a:ln w="12700" cap="flat" cmpd="sng" algn="ctr">
          <a:solidFill>
            <a:schemeClr val="accent1">
              <a:shade val="50000"/>
              <a:hueOff val="160997"/>
              <a:satOff val="-3921"/>
              <a:lumOff val="17158"/>
              <a:alphaOff val="0"/>
            </a:schemeClr>
          </a:solidFill>
          <a:prstDash val="solid"/>
          <a:miter lim="800000"/>
        </a:ln>
        <a:effectLst/>
      </dsp:spPr>
      <dsp:style>
        <a:lnRef idx="2">
          <a:scrgbClr r="0" g="0" b="0"/>
        </a:lnRef>
        <a:fillRef idx="1">
          <a:scrgbClr r="0" g="0" b="0"/>
        </a:fillRef>
        <a:effectRef idx="1">
          <a:scrgbClr r="0" g="0" b="0"/>
        </a:effectRef>
        <a:fontRef idx="minor">
          <a:schemeClr val="lt1"/>
        </a:fontRef>
      </dsp:style>
      <dsp:txBody>
        <a:bodyPr spcFirstLastPara="0" vert="horz" wrap="square" lIns="195011" tIns="0" rIns="195011" bIns="330200" numCol="1" spcCol="1270" anchor="t" anchorCtr="0">
          <a:noAutofit/>
        </a:bodyPr>
        <a:lstStyle/>
        <a:p>
          <a:pPr lvl="0" algn="l" defTabSz="889000">
            <a:lnSpc>
              <a:spcPct val="100000"/>
            </a:lnSpc>
            <a:spcBef>
              <a:spcPct val="0"/>
            </a:spcBef>
            <a:spcAft>
              <a:spcPts val="0"/>
            </a:spcAft>
          </a:pPr>
          <a:r>
            <a:rPr lang="en-US" sz="2000" b="1" kern="1200">
              <a:latin typeface="Aptos" panose="020B0004020202020204" pitchFamily="34" charset="0"/>
            </a:rPr>
            <a:t>DRAFT </a:t>
          </a:r>
        </a:p>
        <a:p>
          <a:pPr lvl="0" algn="l" defTabSz="889000">
            <a:lnSpc>
              <a:spcPct val="100000"/>
            </a:lnSpc>
            <a:spcBef>
              <a:spcPct val="0"/>
            </a:spcBef>
            <a:spcAft>
              <a:spcPts val="0"/>
            </a:spcAft>
          </a:pPr>
          <a:r>
            <a:rPr lang="en-US" sz="2000" b="1" kern="1200">
              <a:latin typeface="Aptos" panose="020B0004020202020204" pitchFamily="34" charset="0"/>
            </a:rPr>
            <a:t>State Legislative Program</a:t>
          </a:r>
          <a:endParaRPr lang="en-US" sz="2000" kern="1200">
            <a:latin typeface="Aptos" panose="020B0004020202020204" pitchFamily="34" charset="0"/>
          </a:endParaRPr>
        </a:p>
      </dsp:txBody>
      <dsp:txXfrm>
        <a:off x="2207887" y="2008149"/>
        <a:ext cx="1835462" cy="1282674"/>
      </dsp:txXfrm>
    </dsp:sp>
    <dsp:sp modelId="{5B88E102-F431-461F-A5A5-C3B6CF26280F}">
      <dsp:nvSpPr>
        <dsp:cNvPr id="0" name=""/>
        <dsp:cNvSpPr/>
      </dsp:nvSpPr>
      <dsp:spPr>
        <a:xfrm>
          <a:off x="2138497" y="991123"/>
          <a:ext cx="1974242" cy="947636"/>
        </a:xfrm>
        <a:prstGeom prst="roundRect">
          <a:avLst/>
        </a:prstGeom>
        <a:noFill/>
        <a:ln w="12700" cap="flat" cmpd="sng" algn="ctr">
          <a:noFill/>
          <a:prstDash val="solid"/>
          <a:miter lim="800000"/>
        </a:ln>
        <a:effectLst/>
        <a:sp3d/>
      </dsp:spPr>
      <dsp:style>
        <a:lnRef idx="2">
          <a:scrgbClr r="0" g="0" b="0"/>
        </a:lnRef>
        <a:fillRef idx="1">
          <a:scrgbClr r="0" g="0" b="0"/>
        </a:fillRef>
        <a:effectRef idx="1">
          <a:scrgbClr r="0" g="0" b="0"/>
        </a:effectRef>
        <a:fontRef idx="minor">
          <a:schemeClr val="lt1"/>
        </a:fontRef>
      </dsp:style>
      <dsp:txBody>
        <a:bodyPr spcFirstLastPara="0" vert="horz" wrap="square" lIns="195011" tIns="165100" rIns="195011" bIns="165100" numCol="1" spcCol="1270" anchor="ctr" anchorCtr="0">
          <a:noAutofit/>
        </a:bodyPr>
        <a:lstStyle/>
        <a:p>
          <a:pPr lvl="0" algn="l" defTabSz="1644650">
            <a:lnSpc>
              <a:spcPct val="90000"/>
            </a:lnSpc>
            <a:spcBef>
              <a:spcPct val="0"/>
            </a:spcBef>
            <a:spcAft>
              <a:spcPct val="35000"/>
            </a:spcAft>
          </a:pPr>
          <a:r>
            <a:rPr lang="en-US" sz="3700" kern="1200">
              <a:latin typeface="Aptos" panose="020B0004020202020204" pitchFamily="34" charset="0"/>
            </a:rPr>
            <a:t>02</a:t>
          </a:r>
        </a:p>
      </dsp:txBody>
      <dsp:txXfrm>
        <a:off x="2184757" y="1037383"/>
        <a:ext cx="1881722" cy="855116"/>
      </dsp:txXfrm>
    </dsp:sp>
    <dsp:sp modelId="{AA25126C-3E64-443B-A7F6-E12CB6C1525F}">
      <dsp:nvSpPr>
        <dsp:cNvPr id="0" name=""/>
        <dsp:cNvSpPr/>
      </dsp:nvSpPr>
      <dsp:spPr>
        <a:xfrm>
          <a:off x="4270678" y="991123"/>
          <a:ext cx="1974242" cy="2369090"/>
        </a:xfrm>
        <a:prstGeom prst="roundRect">
          <a:avLst/>
        </a:prstGeom>
        <a:solidFill>
          <a:schemeClr val="accent1">
            <a:shade val="50000"/>
            <a:hueOff val="321995"/>
            <a:satOff val="-7842"/>
            <a:lumOff val="34317"/>
            <a:alphaOff val="0"/>
          </a:schemeClr>
        </a:solidFill>
        <a:ln w="12700" cap="flat" cmpd="sng" algn="ctr">
          <a:solidFill>
            <a:schemeClr val="accent1">
              <a:shade val="50000"/>
              <a:hueOff val="321995"/>
              <a:satOff val="-7842"/>
              <a:lumOff val="34317"/>
              <a:alphaOff val="0"/>
            </a:schemeClr>
          </a:solidFill>
          <a:prstDash val="solid"/>
          <a:miter lim="800000"/>
        </a:ln>
        <a:effectLst/>
      </dsp:spPr>
      <dsp:style>
        <a:lnRef idx="2">
          <a:scrgbClr r="0" g="0" b="0"/>
        </a:lnRef>
        <a:fillRef idx="1">
          <a:scrgbClr r="0" g="0" b="0"/>
        </a:fillRef>
        <a:effectRef idx="1">
          <a:scrgbClr r="0" g="0" b="0"/>
        </a:effectRef>
        <a:fontRef idx="minor">
          <a:schemeClr val="lt1"/>
        </a:fontRef>
      </dsp:style>
      <dsp:txBody>
        <a:bodyPr spcFirstLastPara="0" vert="horz" wrap="square" lIns="195011" tIns="0" rIns="195011" bIns="330200" numCol="1" spcCol="1270" anchor="t" anchorCtr="0">
          <a:noAutofit/>
        </a:bodyPr>
        <a:lstStyle/>
        <a:p>
          <a:pPr lvl="0" algn="l" defTabSz="889000">
            <a:lnSpc>
              <a:spcPct val="100000"/>
            </a:lnSpc>
            <a:spcBef>
              <a:spcPct val="0"/>
            </a:spcBef>
            <a:spcAft>
              <a:spcPts val="0"/>
            </a:spcAft>
          </a:pPr>
          <a:r>
            <a:rPr lang="en-US" sz="2000" b="1" kern="1200">
              <a:latin typeface="Aptos" panose="020B0004020202020204" pitchFamily="34" charset="0"/>
            </a:rPr>
            <a:t>DRAFT Federal Legislative Program </a:t>
          </a:r>
          <a:endParaRPr lang="en-US" sz="2000" kern="1200">
            <a:latin typeface="Aptos" panose="020B0004020202020204" pitchFamily="34" charset="0"/>
          </a:endParaRPr>
        </a:p>
      </dsp:txBody>
      <dsp:txXfrm>
        <a:off x="4340068" y="2008149"/>
        <a:ext cx="1835462" cy="1282674"/>
      </dsp:txXfrm>
    </dsp:sp>
    <dsp:sp modelId="{5886E6A1-25CB-4BFC-A9D4-9B1E9EDABA02}">
      <dsp:nvSpPr>
        <dsp:cNvPr id="0" name=""/>
        <dsp:cNvSpPr/>
      </dsp:nvSpPr>
      <dsp:spPr>
        <a:xfrm>
          <a:off x="4270678" y="991123"/>
          <a:ext cx="1974242" cy="947636"/>
        </a:xfrm>
        <a:prstGeom prst="roundRect">
          <a:avLst/>
        </a:prstGeom>
        <a:noFill/>
        <a:ln w="12700" cap="flat" cmpd="sng" algn="ctr">
          <a:noFill/>
          <a:prstDash val="solid"/>
          <a:miter lim="800000"/>
        </a:ln>
        <a:effectLst/>
        <a:sp3d/>
      </dsp:spPr>
      <dsp:style>
        <a:lnRef idx="2">
          <a:scrgbClr r="0" g="0" b="0"/>
        </a:lnRef>
        <a:fillRef idx="1">
          <a:scrgbClr r="0" g="0" b="0"/>
        </a:fillRef>
        <a:effectRef idx="1">
          <a:scrgbClr r="0" g="0" b="0"/>
        </a:effectRef>
        <a:fontRef idx="minor">
          <a:schemeClr val="lt1"/>
        </a:fontRef>
      </dsp:style>
      <dsp:txBody>
        <a:bodyPr spcFirstLastPara="0" vert="horz" wrap="square" lIns="195011" tIns="165100" rIns="195011" bIns="165100" numCol="1" spcCol="1270" anchor="ctr" anchorCtr="0">
          <a:noAutofit/>
        </a:bodyPr>
        <a:lstStyle/>
        <a:p>
          <a:pPr lvl="0" algn="l" defTabSz="1644650">
            <a:lnSpc>
              <a:spcPct val="90000"/>
            </a:lnSpc>
            <a:spcBef>
              <a:spcPct val="0"/>
            </a:spcBef>
            <a:spcAft>
              <a:spcPct val="35000"/>
            </a:spcAft>
          </a:pPr>
          <a:r>
            <a:rPr lang="en-US" sz="3700" kern="1200">
              <a:latin typeface="Aptos" panose="020B0004020202020204" pitchFamily="34" charset="0"/>
            </a:rPr>
            <a:t>03</a:t>
          </a:r>
        </a:p>
      </dsp:txBody>
      <dsp:txXfrm>
        <a:off x="4316938" y="1037383"/>
        <a:ext cx="1881722" cy="855116"/>
      </dsp:txXfrm>
    </dsp:sp>
    <dsp:sp modelId="{D8D42B56-C60A-461C-8C28-762C2B4AB01E}">
      <dsp:nvSpPr>
        <dsp:cNvPr id="0" name=""/>
        <dsp:cNvSpPr/>
      </dsp:nvSpPr>
      <dsp:spPr>
        <a:xfrm>
          <a:off x="6402860" y="991123"/>
          <a:ext cx="1974242" cy="2369090"/>
        </a:xfrm>
        <a:prstGeom prst="roundRect">
          <a:avLst/>
        </a:prstGeom>
        <a:solidFill>
          <a:schemeClr val="accent1">
            <a:shade val="50000"/>
            <a:hueOff val="321995"/>
            <a:satOff val="-7842"/>
            <a:lumOff val="34317"/>
            <a:alphaOff val="0"/>
          </a:schemeClr>
        </a:solidFill>
        <a:ln w="12700" cap="flat" cmpd="sng" algn="ctr">
          <a:solidFill>
            <a:schemeClr val="accent1">
              <a:shade val="50000"/>
              <a:hueOff val="321995"/>
              <a:satOff val="-7842"/>
              <a:lumOff val="34317"/>
              <a:alphaOff val="0"/>
            </a:schemeClr>
          </a:solidFill>
          <a:prstDash val="solid"/>
          <a:miter lim="800000"/>
        </a:ln>
        <a:effectLst/>
      </dsp:spPr>
      <dsp:style>
        <a:lnRef idx="2">
          <a:scrgbClr r="0" g="0" b="0"/>
        </a:lnRef>
        <a:fillRef idx="1">
          <a:scrgbClr r="0" g="0" b="0"/>
        </a:fillRef>
        <a:effectRef idx="1">
          <a:scrgbClr r="0" g="0" b="0"/>
        </a:effectRef>
        <a:fontRef idx="minor">
          <a:schemeClr val="lt1"/>
        </a:fontRef>
      </dsp:style>
      <dsp:txBody>
        <a:bodyPr spcFirstLastPara="0" vert="horz" wrap="square" lIns="195011" tIns="0" rIns="195011" bIns="330200" numCol="1" spcCol="1270" anchor="t" anchorCtr="0">
          <a:noAutofit/>
        </a:bodyPr>
        <a:lstStyle/>
        <a:p>
          <a:pPr lvl="0" algn="l" defTabSz="889000">
            <a:lnSpc>
              <a:spcPct val="100000"/>
            </a:lnSpc>
            <a:spcBef>
              <a:spcPct val="0"/>
            </a:spcBef>
            <a:spcAft>
              <a:spcPts val="0"/>
            </a:spcAft>
          </a:pPr>
          <a:r>
            <a:rPr lang="en-US" sz="2000" b="1" kern="1200">
              <a:latin typeface="Aptos" panose="020B0004020202020204" pitchFamily="34" charset="0"/>
            </a:rPr>
            <a:t>Legislative Team </a:t>
          </a:r>
          <a:endParaRPr lang="en-US" sz="2000" kern="1200">
            <a:latin typeface="Aptos" panose="020B0004020202020204" pitchFamily="34" charset="0"/>
          </a:endParaRPr>
        </a:p>
      </dsp:txBody>
      <dsp:txXfrm>
        <a:off x="6472250" y="2008149"/>
        <a:ext cx="1835462" cy="1282674"/>
      </dsp:txXfrm>
    </dsp:sp>
    <dsp:sp modelId="{9086CF20-B745-4F09-BD80-79986313C692}">
      <dsp:nvSpPr>
        <dsp:cNvPr id="0" name=""/>
        <dsp:cNvSpPr/>
      </dsp:nvSpPr>
      <dsp:spPr>
        <a:xfrm>
          <a:off x="6402860" y="991123"/>
          <a:ext cx="1974242" cy="947636"/>
        </a:xfrm>
        <a:prstGeom prst="roundRect">
          <a:avLst/>
        </a:prstGeom>
        <a:noFill/>
        <a:ln w="12700" cap="flat" cmpd="sng" algn="ctr">
          <a:noFill/>
          <a:prstDash val="solid"/>
          <a:miter lim="800000"/>
        </a:ln>
        <a:effectLst/>
        <a:sp3d/>
      </dsp:spPr>
      <dsp:style>
        <a:lnRef idx="2">
          <a:scrgbClr r="0" g="0" b="0"/>
        </a:lnRef>
        <a:fillRef idx="1">
          <a:scrgbClr r="0" g="0" b="0"/>
        </a:fillRef>
        <a:effectRef idx="1">
          <a:scrgbClr r="0" g="0" b="0"/>
        </a:effectRef>
        <a:fontRef idx="minor">
          <a:schemeClr val="lt1"/>
        </a:fontRef>
      </dsp:style>
      <dsp:txBody>
        <a:bodyPr spcFirstLastPara="0" vert="horz" wrap="square" lIns="195011" tIns="165100" rIns="195011" bIns="165100" numCol="1" spcCol="1270" anchor="ctr" anchorCtr="0">
          <a:noAutofit/>
        </a:bodyPr>
        <a:lstStyle/>
        <a:p>
          <a:pPr lvl="0" algn="l" defTabSz="1644650">
            <a:lnSpc>
              <a:spcPct val="90000"/>
            </a:lnSpc>
            <a:spcBef>
              <a:spcPct val="0"/>
            </a:spcBef>
            <a:spcAft>
              <a:spcPct val="35000"/>
            </a:spcAft>
          </a:pPr>
          <a:r>
            <a:rPr lang="en-US" sz="3700" kern="1200">
              <a:latin typeface="Aptos" panose="020B0004020202020204" pitchFamily="34" charset="0"/>
            </a:rPr>
            <a:t>04</a:t>
          </a:r>
        </a:p>
      </dsp:txBody>
      <dsp:txXfrm>
        <a:off x="6449120" y="1037383"/>
        <a:ext cx="1881722" cy="855116"/>
      </dsp:txXfrm>
    </dsp:sp>
    <dsp:sp modelId="{DFA2293F-829B-4D81-8AD9-9DD226BDF7AF}">
      <dsp:nvSpPr>
        <dsp:cNvPr id="0" name=""/>
        <dsp:cNvSpPr/>
      </dsp:nvSpPr>
      <dsp:spPr>
        <a:xfrm>
          <a:off x="8535042" y="991123"/>
          <a:ext cx="1974242" cy="2369090"/>
        </a:xfrm>
        <a:prstGeom prst="roundRect">
          <a:avLst/>
        </a:prstGeom>
        <a:solidFill>
          <a:schemeClr val="accent1">
            <a:shade val="50000"/>
            <a:hueOff val="160997"/>
            <a:satOff val="-3921"/>
            <a:lumOff val="17158"/>
            <a:alphaOff val="0"/>
          </a:schemeClr>
        </a:solidFill>
        <a:ln w="12700" cap="flat" cmpd="sng" algn="ctr">
          <a:solidFill>
            <a:schemeClr val="accent1">
              <a:shade val="50000"/>
              <a:hueOff val="160997"/>
              <a:satOff val="-3921"/>
              <a:lumOff val="17158"/>
              <a:alphaOff val="0"/>
            </a:schemeClr>
          </a:solidFill>
          <a:prstDash val="solid"/>
          <a:miter lim="800000"/>
        </a:ln>
        <a:effectLst/>
      </dsp:spPr>
      <dsp:style>
        <a:lnRef idx="2">
          <a:scrgbClr r="0" g="0" b="0"/>
        </a:lnRef>
        <a:fillRef idx="1">
          <a:scrgbClr r="0" g="0" b="0"/>
        </a:fillRef>
        <a:effectRef idx="1">
          <a:scrgbClr r="0" g="0" b="0"/>
        </a:effectRef>
        <a:fontRef idx="minor">
          <a:schemeClr val="lt1"/>
        </a:fontRef>
      </dsp:style>
      <dsp:txBody>
        <a:bodyPr spcFirstLastPara="0" vert="horz" wrap="square" lIns="195011" tIns="0" rIns="195011" bIns="330200" numCol="1" spcCol="1270" anchor="t" anchorCtr="0">
          <a:noAutofit/>
        </a:bodyPr>
        <a:lstStyle/>
        <a:p>
          <a:pPr lvl="0" algn="l" defTabSz="889000">
            <a:lnSpc>
              <a:spcPct val="100000"/>
            </a:lnSpc>
            <a:spcBef>
              <a:spcPct val="0"/>
            </a:spcBef>
            <a:spcAft>
              <a:spcPts val="0"/>
            </a:spcAft>
          </a:pPr>
          <a:r>
            <a:rPr lang="en-US" sz="2000" b="1" kern="1200">
              <a:solidFill>
                <a:srgbClr val="FFC000"/>
              </a:solidFill>
              <a:latin typeface="Aptos" panose="020B0004020202020204" pitchFamily="34" charset="0"/>
            </a:rPr>
            <a:t>Next Steps</a:t>
          </a:r>
        </a:p>
      </dsp:txBody>
      <dsp:txXfrm>
        <a:off x="8604432" y="2008149"/>
        <a:ext cx="1835462" cy="1282674"/>
      </dsp:txXfrm>
    </dsp:sp>
    <dsp:sp modelId="{48CCDF64-AD5B-4A9A-A45F-C823614D3281}">
      <dsp:nvSpPr>
        <dsp:cNvPr id="0" name=""/>
        <dsp:cNvSpPr/>
      </dsp:nvSpPr>
      <dsp:spPr>
        <a:xfrm>
          <a:off x="8535042" y="991123"/>
          <a:ext cx="1974242" cy="947636"/>
        </a:xfrm>
        <a:prstGeom prst="roundRect">
          <a:avLst/>
        </a:prstGeom>
        <a:noFill/>
        <a:ln w="12700" cap="flat" cmpd="sng" algn="ctr">
          <a:noFill/>
          <a:prstDash val="solid"/>
          <a:miter lim="800000"/>
        </a:ln>
        <a:effectLst/>
        <a:sp3d/>
      </dsp:spPr>
      <dsp:style>
        <a:lnRef idx="2">
          <a:scrgbClr r="0" g="0" b="0"/>
        </a:lnRef>
        <a:fillRef idx="1">
          <a:scrgbClr r="0" g="0" b="0"/>
        </a:fillRef>
        <a:effectRef idx="1">
          <a:scrgbClr r="0" g="0" b="0"/>
        </a:effectRef>
        <a:fontRef idx="minor">
          <a:schemeClr val="lt1"/>
        </a:fontRef>
      </dsp:style>
      <dsp:txBody>
        <a:bodyPr spcFirstLastPara="0" vert="horz" wrap="square" lIns="195011" tIns="165100" rIns="195011" bIns="165100" numCol="1" spcCol="1270" anchor="ctr" anchorCtr="0">
          <a:noAutofit/>
        </a:bodyPr>
        <a:lstStyle/>
        <a:p>
          <a:pPr lvl="0" algn="l" defTabSz="1644650">
            <a:lnSpc>
              <a:spcPct val="90000"/>
            </a:lnSpc>
            <a:spcBef>
              <a:spcPct val="0"/>
            </a:spcBef>
            <a:spcAft>
              <a:spcPct val="35000"/>
            </a:spcAft>
          </a:pPr>
          <a:r>
            <a:rPr lang="en-US" sz="3700" kern="1200">
              <a:latin typeface="Aptos" panose="020B0004020202020204" pitchFamily="34" charset="0"/>
            </a:rPr>
            <a:t>05</a:t>
          </a:r>
        </a:p>
      </dsp:txBody>
      <dsp:txXfrm>
        <a:off x="8581302" y="1037383"/>
        <a:ext cx="1881722" cy="855116"/>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9E69F00-FF87-4D9A-B24C-351988BF7A60}">
      <dsp:nvSpPr>
        <dsp:cNvPr id="0" name=""/>
        <dsp:cNvSpPr/>
      </dsp:nvSpPr>
      <dsp:spPr>
        <a:xfrm>
          <a:off x="4529678" y="917801"/>
          <a:ext cx="1559914" cy="333961"/>
        </a:xfrm>
        <a:custGeom>
          <a:avLst/>
          <a:gdLst/>
          <a:ahLst/>
          <a:cxnLst/>
          <a:rect l="0" t="0" r="0" b="0"/>
          <a:pathLst>
            <a:path>
              <a:moveTo>
                <a:pt x="0" y="0"/>
              </a:moveTo>
              <a:lnTo>
                <a:pt x="0" y="333961"/>
              </a:lnTo>
              <a:lnTo>
                <a:pt x="1559914" y="333961"/>
              </a:lnTo>
            </a:path>
          </a:pathLst>
        </a:custGeom>
        <a:noFill/>
        <a:ln w="12700" cap="flat" cmpd="sng" algn="ctr">
          <a:solidFill>
            <a:schemeClr val="dk2">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C7DDDCE2-0F8C-4AB0-9E44-19188B93466F}">
      <dsp:nvSpPr>
        <dsp:cNvPr id="0" name=""/>
        <dsp:cNvSpPr/>
      </dsp:nvSpPr>
      <dsp:spPr>
        <a:xfrm>
          <a:off x="6464060" y="2631215"/>
          <a:ext cx="313615" cy="2436566"/>
        </a:xfrm>
        <a:custGeom>
          <a:avLst/>
          <a:gdLst/>
          <a:ahLst/>
          <a:cxnLst/>
          <a:rect l="0" t="0" r="0" b="0"/>
          <a:pathLst>
            <a:path>
              <a:moveTo>
                <a:pt x="0" y="0"/>
              </a:moveTo>
              <a:lnTo>
                <a:pt x="0" y="2436566"/>
              </a:lnTo>
              <a:lnTo>
                <a:pt x="313615" y="2436566"/>
              </a:lnTo>
            </a:path>
          </a:pathLst>
        </a:custGeom>
        <a:noFill/>
        <a:ln w="12700" cap="flat" cmpd="sng" algn="ctr">
          <a:solidFill>
            <a:schemeClr val="dk2">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29C8940D-77BC-43C7-8E50-ADFECD4F9E36}">
      <dsp:nvSpPr>
        <dsp:cNvPr id="0" name=""/>
        <dsp:cNvSpPr/>
      </dsp:nvSpPr>
      <dsp:spPr>
        <a:xfrm>
          <a:off x="6464060" y="2631215"/>
          <a:ext cx="313615" cy="1471410"/>
        </a:xfrm>
        <a:custGeom>
          <a:avLst/>
          <a:gdLst/>
          <a:ahLst/>
          <a:cxnLst/>
          <a:rect l="0" t="0" r="0" b="0"/>
          <a:pathLst>
            <a:path>
              <a:moveTo>
                <a:pt x="0" y="0"/>
              </a:moveTo>
              <a:lnTo>
                <a:pt x="0" y="1471410"/>
              </a:lnTo>
              <a:lnTo>
                <a:pt x="313615" y="1471410"/>
              </a:lnTo>
            </a:path>
          </a:pathLst>
        </a:custGeom>
        <a:noFill/>
        <a:ln w="12700" cap="flat" cmpd="sng" algn="ctr">
          <a:solidFill>
            <a:schemeClr val="dk2">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60062D5F-D1AF-42EA-B26A-3C3185A622D4}">
      <dsp:nvSpPr>
        <dsp:cNvPr id="0" name=""/>
        <dsp:cNvSpPr/>
      </dsp:nvSpPr>
      <dsp:spPr>
        <a:xfrm>
          <a:off x="6464060" y="2631215"/>
          <a:ext cx="313615" cy="506255"/>
        </a:xfrm>
        <a:custGeom>
          <a:avLst/>
          <a:gdLst/>
          <a:ahLst/>
          <a:cxnLst/>
          <a:rect l="0" t="0" r="0" b="0"/>
          <a:pathLst>
            <a:path>
              <a:moveTo>
                <a:pt x="0" y="0"/>
              </a:moveTo>
              <a:lnTo>
                <a:pt x="0" y="506255"/>
              </a:lnTo>
              <a:lnTo>
                <a:pt x="313615" y="506255"/>
              </a:lnTo>
            </a:path>
          </a:pathLst>
        </a:custGeom>
        <a:noFill/>
        <a:ln w="12700" cap="flat" cmpd="sng" algn="ctr">
          <a:solidFill>
            <a:schemeClr val="dk2">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4E8CD658-C7B2-41DF-BA46-9729D7EE1AA3}">
      <dsp:nvSpPr>
        <dsp:cNvPr id="0" name=""/>
        <dsp:cNvSpPr/>
      </dsp:nvSpPr>
      <dsp:spPr>
        <a:xfrm>
          <a:off x="4529678" y="917801"/>
          <a:ext cx="2770690" cy="795612"/>
        </a:xfrm>
        <a:custGeom>
          <a:avLst/>
          <a:gdLst/>
          <a:ahLst/>
          <a:cxnLst/>
          <a:rect l="0" t="0" r="0" b="0"/>
          <a:pathLst>
            <a:path>
              <a:moveTo>
                <a:pt x="0" y="0"/>
              </a:moveTo>
              <a:lnTo>
                <a:pt x="0" y="771935"/>
              </a:lnTo>
              <a:lnTo>
                <a:pt x="2770690" y="771935"/>
              </a:lnTo>
              <a:lnTo>
                <a:pt x="2770690" y="795612"/>
              </a:lnTo>
            </a:path>
          </a:pathLst>
        </a:custGeom>
        <a:noFill/>
        <a:ln w="12700" cap="flat" cmpd="sng" algn="ctr">
          <a:solidFill>
            <a:schemeClr val="dk2">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5419A0E4-7E35-48E9-B785-096B3CAF34BF}">
      <dsp:nvSpPr>
        <dsp:cNvPr id="0" name=""/>
        <dsp:cNvSpPr/>
      </dsp:nvSpPr>
      <dsp:spPr>
        <a:xfrm>
          <a:off x="4529678" y="917801"/>
          <a:ext cx="287751" cy="795612"/>
        </a:xfrm>
        <a:custGeom>
          <a:avLst/>
          <a:gdLst/>
          <a:ahLst/>
          <a:cxnLst/>
          <a:rect l="0" t="0" r="0" b="0"/>
          <a:pathLst>
            <a:path>
              <a:moveTo>
                <a:pt x="0" y="0"/>
              </a:moveTo>
              <a:lnTo>
                <a:pt x="0" y="771935"/>
              </a:lnTo>
              <a:lnTo>
                <a:pt x="287751" y="771935"/>
              </a:lnTo>
              <a:lnTo>
                <a:pt x="287751" y="795612"/>
              </a:lnTo>
            </a:path>
          </a:pathLst>
        </a:custGeom>
        <a:noFill/>
        <a:ln w="12700" cap="flat" cmpd="sng" algn="ctr">
          <a:solidFill>
            <a:schemeClr val="dk2">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F58E9AB4-AA38-4354-B6E9-BCF497792C44}">
      <dsp:nvSpPr>
        <dsp:cNvPr id="0" name=""/>
        <dsp:cNvSpPr/>
      </dsp:nvSpPr>
      <dsp:spPr>
        <a:xfrm>
          <a:off x="1539070" y="2631215"/>
          <a:ext cx="313615" cy="1471410"/>
        </a:xfrm>
        <a:custGeom>
          <a:avLst/>
          <a:gdLst/>
          <a:ahLst/>
          <a:cxnLst/>
          <a:rect l="0" t="0" r="0" b="0"/>
          <a:pathLst>
            <a:path>
              <a:moveTo>
                <a:pt x="0" y="0"/>
              </a:moveTo>
              <a:lnTo>
                <a:pt x="0" y="1471410"/>
              </a:lnTo>
              <a:lnTo>
                <a:pt x="313615" y="1471410"/>
              </a:lnTo>
            </a:path>
          </a:pathLst>
        </a:custGeom>
        <a:noFill/>
        <a:ln w="12700" cap="flat" cmpd="sng" algn="ctr">
          <a:solidFill>
            <a:schemeClr val="dk2">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552B334C-E657-4484-956E-29136A030825}">
      <dsp:nvSpPr>
        <dsp:cNvPr id="0" name=""/>
        <dsp:cNvSpPr/>
      </dsp:nvSpPr>
      <dsp:spPr>
        <a:xfrm>
          <a:off x="1539070" y="2631215"/>
          <a:ext cx="313615" cy="506255"/>
        </a:xfrm>
        <a:custGeom>
          <a:avLst/>
          <a:gdLst/>
          <a:ahLst/>
          <a:cxnLst/>
          <a:rect l="0" t="0" r="0" b="0"/>
          <a:pathLst>
            <a:path>
              <a:moveTo>
                <a:pt x="0" y="0"/>
              </a:moveTo>
              <a:lnTo>
                <a:pt x="0" y="506255"/>
              </a:lnTo>
              <a:lnTo>
                <a:pt x="313615" y="506255"/>
              </a:lnTo>
            </a:path>
          </a:pathLst>
        </a:custGeom>
        <a:noFill/>
        <a:ln w="12700" cap="flat" cmpd="sng" algn="ctr">
          <a:solidFill>
            <a:schemeClr val="dk2">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94892C65-FA33-4DE2-8FB5-744E00E4CAFD}">
      <dsp:nvSpPr>
        <dsp:cNvPr id="0" name=""/>
        <dsp:cNvSpPr/>
      </dsp:nvSpPr>
      <dsp:spPr>
        <a:xfrm>
          <a:off x="2375378" y="917801"/>
          <a:ext cx="2154299" cy="795612"/>
        </a:xfrm>
        <a:custGeom>
          <a:avLst/>
          <a:gdLst/>
          <a:ahLst/>
          <a:cxnLst/>
          <a:rect l="0" t="0" r="0" b="0"/>
          <a:pathLst>
            <a:path>
              <a:moveTo>
                <a:pt x="2154299" y="0"/>
              </a:moveTo>
              <a:lnTo>
                <a:pt x="2154299" y="771935"/>
              </a:lnTo>
              <a:lnTo>
                <a:pt x="0" y="771935"/>
              </a:lnTo>
              <a:lnTo>
                <a:pt x="0" y="795612"/>
              </a:lnTo>
            </a:path>
          </a:pathLst>
        </a:custGeom>
        <a:noFill/>
        <a:ln w="12700" cap="flat" cmpd="sng" algn="ctr">
          <a:solidFill>
            <a:schemeClr val="dk2">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4F4D312A-564A-4174-8B19-8CE2C1163A6E}">
      <dsp:nvSpPr>
        <dsp:cNvPr id="0" name=""/>
        <dsp:cNvSpPr/>
      </dsp:nvSpPr>
      <dsp:spPr>
        <a:xfrm>
          <a:off x="3368840" y="0"/>
          <a:ext cx="2321674" cy="917801"/>
        </a:xfrm>
        <a:prstGeom prst="roundRect">
          <a:avLst/>
        </a:prstGeom>
        <a:solidFill>
          <a:schemeClr val="accent1">
            <a:lumMod val="5000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100000"/>
            </a:lnSpc>
            <a:spcBef>
              <a:spcPct val="0"/>
            </a:spcBef>
            <a:spcAft>
              <a:spcPts val="0"/>
            </a:spcAft>
          </a:pPr>
          <a:r>
            <a:rPr lang="en-US" sz="2000" b="1" kern="1200">
              <a:latin typeface="Aptos" panose="020B0004020202020204" pitchFamily="34" charset="0"/>
            </a:rPr>
            <a:t>Carrie Rogers</a:t>
          </a:r>
        </a:p>
        <a:p>
          <a:pPr lvl="0" algn="ctr" defTabSz="889000">
            <a:lnSpc>
              <a:spcPct val="100000"/>
            </a:lnSpc>
            <a:spcBef>
              <a:spcPct val="0"/>
            </a:spcBef>
            <a:spcAft>
              <a:spcPts val="0"/>
            </a:spcAft>
          </a:pPr>
          <a:r>
            <a:rPr lang="en-US" sz="1100" kern="1200">
              <a:latin typeface="Aptos" panose="020B0004020202020204" pitchFamily="34" charset="0"/>
            </a:rPr>
            <a:t>Intergovernmental Relations Officer</a:t>
          </a:r>
        </a:p>
      </dsp:txBody>
      <dsp:txXfrm>
        <a:off x="3413643" y="44803"/>
        <a:ext cx="2232068" cy="828195"/>
      </dsp:txXfrm>
    </dsp:sp>
    <dsp:sp modelId="{8A7252EB-CC1A-4F89-9012-1CDB143BA0B5}">
      <dsp:nvSpPr>
        <dsp:cNvPr id="0" name=""/>
        <dsp:cNvSpPr/>
      </dsp:nvSpPr>
      <dsp:spPr>
        <a:xfrm>
          <a:off x="1329993" y="1713413"/>
          <a:ext cx="2090770" cy="917801"/>
        </a:xfrm>
        <a:prstGeom prst="roundRect">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100000"/>
            </a:lnSpc>
            <a:spcBef>
              <a:spcPct val="0"/>
            </a:spcBef>
            <a:spcAft>
              <a:spcPts val="0"/>
            </a:spcAft>
          </a:pPr>
          <a:r>
            <a:rPr lang="en-US" sz="2000" b="1" kern="1200">
              <a:latin typeface="Aptos" panose="020B0004020202020204" pitchFamily="34" charset="0"/>
            </a:rPr>
            <a:t>Rick Ramirez</a:t>
          </a:r>
        </a:p>
        <a:p>
          <a:pPr lvl="0" algn="ctr" defTabSz="889000">
            <a:lnSpc>
              <a:spcPct val="100000"/>
            </a:lnSpc>
            <a:spcBef>
              <a:spcPct val="0"/>
            </a:spcBef>
            <a:spcAft>
              <a:spcPts val="0"/>
            </a:spcAft>
          </a:pPr>
          <a:r>
            <a:rPr lang="en-US" sz="1100" kern="1200">
              <a:latin typeface="Aptos" panose="020B0004020202020204" pitchFamily="34" charset="0"/>
            </a:rPr>
            <a:t>Deputy Officer</a:t>
          </a:r>
        </a:p>
      </dsp:txBody>
      <dsp:txXfrm>
        <a:off x="1374796" y="1758216"/>
        <a:ext cx="2001164" cy="828195"/>
      </dsp:txXfrm>
    </dsp:sp>
    <dsp:sp modelId="{63A7BFB1-BD8C-42B9-A729-8E27C0DA6346}">
      <dsp:nvSpPr>
        <dsp:cNvPr id="0" name=""/>
        <dsp:cNvSpPr/>
      </dsp:nvSpPr>
      <dsp:spPr>
        <a:xfrm>
          <a:off x="1852685" y="2678569"/>
          <a:ext cx="2563718" cy="917801"/>
        </a:xfrm>
        <a:prstGeom prst="roundRect">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100000"/>
            </a:lnSpc>
            <a:spcBef>
              <a:spcPct val="0"/>
            </a:spcBef>
            <a:spcAft>
              <a:spcPts val="0"/>
            </a:spcAft>
          </a:pPr>
          <a:r>
            <a:rPr lang="en-US" sz="2000" b="1" kern="1200">
              <a:latin typeface="Aptos" panose="020B0004020202020204" pitchFamily="34" charset="0"/>
            </a:rPr>
            <a:t>Alison Ross</a:t>
          </a:r>
        </a:p>
        <a:p>
          <a:pPr lvl="0" algn="ctr" defTabSz="889000">
            <a:lnSpc>
              <a:spcPct val="100000"/>
            </a:lnSpc>
            <a:spcBef>
              <a:spcPct val="0"/>
            </a:spcBef>
            <a:spcAft>
              <a:spcPts val="0"/>
            </a:spcAft>
          </a:pPr>
          <a:r>
            <a:rPr lang="en-US" sz="1100" kern="1200">
              <a:latin typeface="Aptos" panose="020B0004020202020204" pitchFamily="34" charset="0"/>
            </a:rPr>
            <a:t>Legislative Relations </a:t>
          </a:r>
        </a:p>
        <a:p>
          <a:pPr lvl="0" algn="ctr" defTabSz="889000">
            <a:lnSpc>
              <a:spcPct val="100000"/>
            </a:lnSpc>
            <a:spcBef>
              <a:spcPct val="0"/>
            </a:spcBef>
            <a:spcAft>
              <a:spcPts val="0"/>
            </a:spcAft>
          </a:pPr>
          <a:r>
            <a:rPr lang="en-US" sz="1100" kern="1200">
              <a:latin typeface="Aptos" panose="020B0004020202020204" pitchFamily="34" charset="0"/>
            </a:rPr>
            <a:t>Senior Coordinator </a:t>
          </a:r>
        </a:p>
      </dsp:txBody>
      <dsp:txXfrm>
        <a:off x="1897488" y="2723372"/>
        <a:ext cx="2474112" cy="828195"/>
      </dsp:txXfrm>
    </dsp:sp>
    <dsp:sp modelId="{C2692E18-EAB4-488D-A551-521460CDB448}">
      <dsp:nvSpPr>
        <dsp:cNvPr id="0" name=""/>
        <dsp:cNvSpPr/>
      </dsp:nvSpPr>
      <dsp:spPr>
        <a:xfrm>
          <a:off x="1852685" y="3643725"/>
          <a:ext cx="2563718" cy="917801"/>
        </a:xfrm>
        <a:prstGeom prst="roundRect">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100000"/>
            </a:lnSpc>
            <a:spcBef>
              <a:spcPct val="0"/>
            </a:spcBef>
            <a:spcAft>
              <a:spcPts val="0"/>
            </a:spcAft>
          </a:pPr>
          <a:r>
            <a:rPr lang="en-US" sz="2000" b="1" kern="1200">
              <a:latin typeface="Aptos" panose="020B0004020202020204" pitchFamily="34" charset="0"/>
            </a:rPr>
            <a:t>Gladys Acosta</a:t>
          </a:r>
        </a:p>
        <a:p>
          <a:pPr lvl="0" algn="ctr" defTabSz="889000">
            <a:lnSpc>
              <a:spcPct val="100000"/>
            </a:lnSpc>
            <a:spcBef>
              <a:spcPct val="0"/>
            </a:spcBef>
            <a:spcAft>
              <a:spcPts val="0"/>
            </a:spcAft>
          </a:pPr>
          <a:r>
            <a:rPr lang="en-US" sz="1100" kern="1200">
              <a:latin typeface="Aptos" panose="020B0004020202020204" pitchFamily="34" charset="0"/>
            </a:rPr>
            <a:t>Legislative Relations </a:t>
          </a:r>
        </a:p>
        <a:p>
          <a:pPr lvl="0" algn="ctr" defTabSz="889000">
            <a:lnSpc>
              <a:spcPct val="100000"/>
            </a:lnSpc>
            <a:spcBef>
              <a:spcPct val="0"/>
            </a:spcBef>
            <a:spcAft>
              <a:spcPts val="0"/>
            </a:spcAft>
          </a:pPr>
          <a:r>
            <a:rPr lang="en-US" sz="1100" kern="1200">
              <a:latin typeface="Aptos" panose="020B0004020202020204" pitchFamily="34" charset="0"/>
            </a:rPr>
            <a:t>Senior Coordinator</a:t>
          </a:r>
        </a:p>
      </dsp:txBody>
      <dsp:txXfrm>
        <a:off x="1897488" y="3688528"/>
        <a:ext cx="2474112" cy="828195"/>
      </dsp:txXfrm>
    </dsp:sp>
    <dsp:sp modelId="{256242F6-CD55-494E-A1AC-0F474DF471A8}">
      <dsp:nvSpPr>
        <dsp:cNvPr id="0" name=""/>
        <dsp:cNvSpPr/>
      </dsp:nvSpPr>
      <dsp:spPr>
        <a:xfrm>
          <a:off x="3772044" y="1713413"/>
          <a:ext cx="2090770" cy="917801"/>
        </a:xfrm>
        <a:prstGeom prst="roundRect">
          <a:avLst/>
        </a:prstGeom>
        <a:solidFill>
          <a:srgbClr val="336699"/>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488950">
            <a:lnSpc>
              <a:spcPct val="100000"/>
            </a:lnSpc>
            <a:spcBef>
              <a:spcPct val="0"/>
            </a:spcBef>
            <a:spcAft>
              <a:spcPts val="0"/>
            </a:spcAft>
            <a:buNone/>
          </a:pPr>
          <a:r>
            <a:rPr lang="en-US" sz="1400" kern="1200">
              <a:solidFill>
                <a:prstClr val="white"/>
              </a:solidFill>
              <a:latin typeface="Aptos" panose="020B0004020202020204" pitchFamily="34" charset="0"/>
              <a:ea typeface="+mn-ea"/>
              <a:cs typeface="+mn-cs"/>
            </a:rPr>
            <a:t>Local / Regional </a:t>
          </a:r>
        </a:p>
        <a:p>
          <a:pPr marL="0" lvl="0" indent="0" algn="ctr" defTabSz="488950">
            <a:lnSpc>
              <a:spcPct val="100000"/>
            </a:lnSpc>
            <a:spcBef>
              <a:spcPct val="0"/>
            </a:spcBef>
            <a:spcAft>
              <a:spcPts val="0"/>
            </a:spcAft>
            <a:buNone/>
          </a:pPr>
          <a:r>
            <a:rPr lang="en-US" sz="1400" kern="1200">
              <a:solidFill>
                <a:prstClr val="white"/>
              </a:solidFill>
              <a:latin typeface="Aptos" panose="020B0004020202020204" pitchFamily="34" charset="0"/>
              <a:ea typeface="+mn-ea"/>
              <a:cs typeface="+mn-cs"/>
            </a:rPr>
            <a:t>Administrator</a:t>
          </a:r>
        </a:p>
      </dsp:txBody>
      <dsp:txXfrm>
        <a:off x="3816847" y="1758216"/>
        <a:ext cx="2001164" cy="828195"/>
      </dsp:txXfrm>
    </dsp:sp>
    <dsp:sp modelId="{6F65F053-F06C-4C01-B25B-FB4A7F874A7F}">
      <dsp:nvSpPr>
        <dsp:cNvPr id="0" name=""/>
        <dsp:cNvSpPr/>
      </dsp:nvSpPr>
      <dsp:spPr>
        <a:xfrm>
          <a:off x="6254983" y="1713413"/>
          <a:ext cx="2090770" cy="917801"/>
        </a:xfrm>
        <a:prstGeom prst="roundRect">
          <a:avLst/>
        </a:prstGeom>
        <a:solidFill>
          <a:srgbClr val="008000"/>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100000"/>
            </a:lnSpc>
            <a:spcBef>
              <a:spcPct val="0"/>
            </a:spcBef>
            <a:spcAft>
              <a:spcPts val="0"/>
            </a:spcAft>
          </a:pPr>
          <a:r>
            <a:rPr lang="en-US" sz="1400" kern="1200">
              <a:solidFill>
                <a:prstClr val="white"/>
              </a:solidFill>
              <a:latin typeface="Aptos" panose="020B0004020202020204" pitchFamily="34" charset="0"/>
              <a:ea typeface="+mn-ea"/>
              <a:cs typeface="+mn-cs"/>
            </a:rPr>
            <a:t>Division Manager</a:t>
          </a:r>
        </a:p>
        <a:p>
          <a:pPr lvl="0" algn="ctr" defTabSz="622300">
            <a:lnSpc>
              <a:spcPct val="100000"/>
            </a:lnSpc>
            <a:spcBef>
              <a:spcPct val="0"/>
            </a:spcBef>
            <a:spcAft>
              <a:spcPts val="0"/>
            </a:spcAft>
          </a:pPr>
          <a:r>
            <a:rPr lang="en-US" sz="1400" kern="1200">
              <a:solidFill>
                <a:prstClr val="white"/>
              </a:solidFill>
              <a:latin typeface="Aptos" panose="020B0004020202020204" pitchFamily="34" charset="0"/>
              <a:ea typeface="+mn-ea"/>
              <a:cs typeface="+mn-cs"/>
            </a:rPr>
            <a:t>Grants / Legislative Funding</a:t>
          </a:r>
        </a:p>
      </dsp:txBody>
      <dsp:txXfrm>
        <a:off x="6299786" y="1758216"/>
        <a:ext cx="2001164" cy="828195"/>
      </dsp:txXfrm>
    </dsp:sp>
    <dsp:sp modelId="{A599EBD4-DD0F-48D6-8D2D-D8EDB20C71C0}">
      <dsp:nvSpPr>
        <dsp:cNvPr id="0" name=""/>
        <dsp:cNvSpPr/>
      </dsp:nvSpPr>
      <dsp:spPr>
        <a:xfrm>
          <a:off x="6777676" y="2678569"/>
          <a:ext cx="2090770" cy="917801"/>
        </a:xfrm>
        <a:prstGeom prst="roundRect">
          <a:avLst/>
        </a:prstGeom>
        <a:solidFill>
          <a:srgbClr val="008000"/>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100000"/>
            </a:lnSpc>
            <a:spcBef>
              <a:spcPct val="0"/>
            </a:spcBef>
            <a:spcAft>
              <a:spcPts val="0"/>
            </a:spcAft>
            <a:buNone/>
          </a:pPr>
          <a:r>
            <a:rPr lang="en-US" sz="1800" b="1" kern="1200">
              <a:solidFill>
                <a:prstClr val="white"/>
              </a:solidFill>
              <a:latin typeface="Aptos" panose="020B0004020202020204" pitchFamily="34" charset="0"/>
              <a:ea typeface="+mn-ea"/>
              <a:cs typeface="+mn-cs"/>
            </a:rPr>
            <a:t>Annabel Osburn</a:t>
          </a:r>
        </a:p>
        <a:p>
          <a:pPr marL="0" lvl="0" algn="ctr" defTabSz="800100">
            <a:lnSpc>
              <a:spcPct val="100000"/>
            </a:lnSpc>
            <a:spcBef>
              <a:spcPct val="0"/>
            </a:spcBef>
            <a:spcAft>
              <a:spcPts val="0"/>
            </a:spcAft>
            <a:buNone/>
          </a:pPr>
          <a:r>
            <a:rPr lang="en-US" sz="1200" kern="1200">
              <a:solidFill>
                <a:prstClr val="white"/>
              </a:solidFill>
              <a:latin typeface="Aptos" panose="020B0004020202020204" pitchFamily="34" charset="0"/>
              <a:ea typeface="+mn-ea"/>
              <a:cs typeface="+mn-cs"/>
            </a:rPr>
            <a:t>Grants Strategic Program Analyst</a:t>
          </a:r>
        </a:p>
      </dsp:txBody>
      <dsp:txXfrm>
        <a:off x="6822479" y="2723372"/>
        <a:ext cx="2001164" cy="828195"/>
      </dsp:txXfrm>
    </dsp:sp>
    <dsp:sp modelId="{C4327E6C-C648-4C78-B315-107959E57C7A}">
      <dsp:nvSpPr>
        <dsp:cNvPr id="0" name=""/>
        <dsp:cNvSpPr/>
      </dsp:nvSpPr>
      <dsp:spPr>
        <a:xfrm>
          <a:off x="6777676" y="3643725"/>
          <a:ext cx="2090770" cy="917801"/>
        </a:xfrm>
        <a:prstGeom prst="roundRect">
          <a:avLst/>
        </a:prstGeom>
        <a:solidFill>
          <a:srgbClr val="008000"/>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800100">
            <a:lnSpc>
              <a:spcPct val="100000"/>
            </a:lnSpc>
            <a:spcBef>
              <a:spcPct val="0"/>
            </a:spcBef>
            <a:spcAft>
              <a:spcPts val="0"/>
            </a:spcAft>
            <a:buNone/>
          </a:pPr>
          <a:r>
            <a:rPr lang="en-US" sz="1400" kern="1200">
              <a:solidFill>
                <a:prstClr val="white"/>
              </a:solidFill>
              <a:latin typeface="Aptos" panose="020B0004020202020204" pitchFamily="34" charset="0"/>
              <a:ea typeface="+mn-ea"/>
              <a:cs typeface="+mn-cs"/>
            </a:rPr>
            <a:t>Federal Grants Coordinator </a:t>
          </a:r>
        </a:p>
      </dsp:txBody>
      <dsp:txXfrm>
        <a:off x="6822479" y="3688528"/>
        <a:ext cx="2001164" cy="828195"/>
      </dsp:txXfrm>
    </dsp:sp>
    <dsp:sp modelId="{79F33FCE-46BB-4521-85C5-67D896893053}">
      <dsp:nvSpPr>
        <dsp:cNvPr id="0" name=""/>
        <dsp:cNvSpPr/>
      </dsp:nvSpPr>
      <dsp:spPr>
        <a:xfrm>
          <a:off x="6777676" y="4608880"/>
          <a:ext cx="2090770" cy="917801"/>
        </a:xfrm>
        <a:prstGeom prst="roundRect">
          <a:avLst/>
        </a:prstGeom>
        <a:solidFill>
          <a:srgbClr val="008000"/>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800100">
            <a:lnSpc>
              <a:spcPct val="100000"/>
            </a:lnSpc>
            <a:spcBef>
              <a:spcPct val="0"/>
            </a:spcBef>
            <a:spcAft>
              <a:spcPts val="0"/>
            </a:spcAft>
            <a:buNone/>
          </a:pPr>
          <a:r>
            <a:rPr lang="en-US" sz="1400" kern="1200">
              <a:solidFill>
                <a:prstClr val="white"/>
              </a:solidFill>
              <a:latin typeface="Aptos" panose="020B0004020202020204" pitchFamily="34" charset="0"/>
              <a:ea typeface="+mn-ea"/>
              <a:cs typeface="+mn-cs"/>
            </a:rPr>
            <a:t>State Grants </a:t>
          </a:r>
        </a:p>
        <a:p>
          <a:pPr marL="0" lvl="0" indent="0" algn="ctr" defTabSz="800100">
            <a:lnSpc>
              <a:spcPct val="100000"/>
            </a:lnSpc>
            <a:spcBef>
              <a:spcPct val="0"/>
            </a:spcBef>
            <a:spcAft>
              <a:spcPts val="0"/>
            </a:spcAft>
            <a:buNone/>
          </a:pPr>
          <a:r>
            <a:rPr lang="en-US" sz="1400" kern="1200">
              <a:solidFill>
                <a:prstClr val="white"/>
              </a:solidFill>
              <a:latin typeface="Aptos" panose="020B0004020202020204" pitchFamily="34" charset="0"/>
              <a:ea typeface="+mn-ea"/>
              <a:cs typeface="+mn-cs"/>
            </a:rPr>
            <a:t>Coordinator </a:t>
          </a:r>
        </a:p>
      </dsp:txBody>
      <dsp:txXfrm>
        <a:off x="6822479" y="4653683"/>
        <a:ext cx="2001164" cy="828195"/>
      </dsp:txXfrm>
    </dsp:sp>
    <dsp:sp modelId="{BDA33F52-7A64-487F-ACD3-1582DB6CE1BC}">
      <dsp:nvSpPr>
        <dsp:cNvPr id="0" name=""/>
        <dsp:cNvSpPr/>
      </dsp:nvSpPr>
      <dsp:spPr>
        <a:xfrm>
          <a:off x="6089592" y="903175"/>
          <a:ext cx="2225894" cy="697175"/>
        </a:xfrm>
        <a:prstGeom prst="roundRect">
          <a:avLst/>
        </a:prstGeom>
        <a:solidFill>
          <a:schemeClr val="accent5">
            <a:lumMod val="7500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100000"/>
            </a:lnSpc>
            <a:spcBef>
              <a:spcPct val="0"/>
            </a:spcBef>
            <a:spcAft>
              <a:spcPts val="0"/>
            </a:spcAft>
          </a:pPr>
          <a:r>
            <a:rPr lang="en-US" sz="1800" b="1" kern="1200">
              <a:latin typeface="Aptos" panose="020B0004020202020204" pitchFamily="34" charset="0"/>
            </a:rPr>
            <a:t>Valerie Gomez</a:t>
          </a:r>
        </a:p>
        <a:p>
          <a:pPr lvl="0" algn="ctr" defTabSz="800100">
            <a:lnSpc>
              <a:spcPct val="100000"/>
            </a:lnSpc>
            <a:spcBef>
              <a:spcPct val="0"/>
            </a:spcBef>
            <a:spcAft>
              <a:spcPts val="0"/>
            </a:spcAft>
          </a:pPr>
          <a:r>
            <a:rPr lang="en-US" sz="1100" kern="1200">
              <a:latin typeface="Aptos" panose="020B0004020202020204" pitchFamily="34" charset="0"/>
            </a:rPr>
            <a:t>Coordinator</a:t>
          </a:r>
        </a:p>
      </dsp:txBody>
      <dsp:txXfrm>
        <a:off x="6123625" y="937208"/>
        <a:ext cx="2157828" cy="629109"/>
      </dsp:txXfrm>
    </dsp:sp>
    <dsp:sp modelId="{35E7522D-84BC-4696-9E22-3FF706856AFA}">
      <dsp:nvSpPr>
        <dsp:cNvPr id="0" name=""/>
        <dsp:cNvSpPr/>
      </dsp:nvSpPr>
      <dsp:spPr>
        <a:xfrm>
          <a:off x="1062711" y="434654"/>
          <a:ext cx="2090770" cy="917801"/>
        </a:xfrm>
        <a:prstGeom prst="roundRect">
          <a:avLst/>
        </a:prstGeom>
        <a:solidFill>
          <a:srgbClr val="30298B">
            <a:alpha val="86000"/>
          </a:srgb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buNone/>
          </a:pPr>
          <a:r>
            <a:rPr lang="en-US" sz="1600" b="1" kern="1200">
              <a:solidFill>
                <a:prstClr val="white"/>
              </a:solidFill>
              <a:latin typeface="Aptos" panose="020B0004020202020204" pitchFamily="34" charset="0"/>
              <a:ea typeface="+mn-ea"/>
              <a:cs typeface="+mn-cs"/>
            </a:rPr>
            <a:t>State and Federal Legislative Advisors</a:t>
          </a:r>
        </a:p>
      </dsp:txBody>
      <dsp:txXfrm>
        <a:off x="1107514" y="479457"/>
        <a:ext cx="2001164" cy="82819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9D853CC-5B3C-4C2E-81CF-836AE792F3E1}">
      <dsp:nvSpPr>
        <dsp:cNvPr id="0" name=""/>
        <dsp:cNvSpPr/>
      </dsp:nvSpPr>
      <dsp:spPr>
        <a:xfrm>
          <a:off x="0" y="0"/>
          <a:ext cx="9426675" cy="975093"/>
        </a:xfrm>
        <a:prstGeom prst="roundRect">
          <a:avLst>
            <a:gd name="adj" fmla="val 10000"/>
          </a:avLst>
        </a:prstGeom>
        <a:solidFill>
          <a:srgbClr val="17507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lvl="0" algn="l" defTabSz="1111250">
            <a:lnSpc>
              <a:spcPct val="90000"/>
            </a:lnSpc>
            <a:spcBef>
              <a:spcPct val="0"/>
            </a:spcBef>
            <a:spcAft>
              <a:spcPct val="35000"/>
            </a:spcAft>
          </a:pPr>
          <a:r>
            <a:rPr lang="en-US" sz="2500" kern="1200">
              <a:latin typeface="Aptos" panose="020B0004020202020204" pitchFamily="34" charset="0"/>
            </a:rPr>
            <a:t>Adopted program provides guide for legislative efforts</a:t>
          </a:r>
        </a:p>
      </dsp:txBody>
      <dsp:txXfrm>
        <a:off x="28559" y="28559"/>
        <a:ext cx="8374474" cy="917975"/>
      </dsp:txXfrm>
    </dsp:sp>
    <dsp:sp modelId="{B9955170-0CE9-4135-BE38-7C0EF8CA19BB}">
      <dsp:nvSpPr>
        <dsp:cNvPr id="0" name=""/>
        <dsp:cNvSpPr/>
      </dsp:nvSpPr>
      <dsp:spPr>
        <a:xfrm>
          <a:off x="831765" y="1137609"/>
          <a:ext cx="9426675" cy="975093"/>
        </a:xfrm>
        <a:prstGeom prst="roundRect">
          <a:avLst>
            <a:gd name="adj" fmla="val 10000"/>
          </a:avLst>
        </a:prstGeom>
        <a:solidFill>
          <a:srgbClr val="17507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lvl="0" algn="l" defTabSz="1111250">
            <a:lnSpc>
              <a:spcPct val="90000"/>
            </a:lnSpc>
            <a:spcBef>
              <a:spcPct val="0"/>
            </a:spcBef>
            <a:spcAft>
              <a:spcPct val="35000"/>
            </a:spcAft>
          </a:pPr>
          <a:r>
            <a:rPr lang="en-US" sz="2500" kern="1200">
              <a:latin typeface="Aptos" panose="020B0004020202020204" pitchFamily="34" charset="0"/>
            </a:rPr>
            <a:t>Agenda language should allow for flexibility</a:t>
          </a:r>
        </a:p>
      </dsp:txBody>
      <dsp:txXfrm>
        <a:off x="860324" y="1166168"/>
        <a:ext cx="7903980" cy="917975"/>
      </dsp:txXfrm>
    </dsp:sp>
    <dsp:sp modelId="{F5501734-ED53-428D-B28F-B561F6B90613}">
      <dsp:nvSpPr>
        <dsp:cNvPr id="0" name=""/>
        <dsp:cNvSpPr/>
      </dsp:nvSpPr>
      <dsp:spPr>
        <a:xfrm>
          <a:off x="1663530" y="2275218"/>
          <a:ext cx="9426675" cy="975093"/>
        </a:xfrm>
        <a:prstGeom prst="roundRect">
          <a:avLst>
            <a:gd name="adj" fmla="val 10000"/>
          </a:avLst>
        </a:prstGeom>
        <a:solidFill>
          <a:srgbClr val="17507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lvl="0" algn="l" defTabSz="1111250">
            <a:lnSpc>
              <a:spcPct val="90000"/>
            </a:lnSpc>
            <a:spcBef>
              <a:spcPct val="0"/>
            </a:spcBef>
            <a:spcAft>
              <a:spcPct val="35000"/>
            </a:spcAft>
          </a:pPr>
          <a:r>
            <a:rPr lang="en-US" sz="2500" kern="1200">
              <a:latin typeface="Aptos" panose="020B0004020202020204" pitchFamily="34" charset="0"/>
            </a:rPr>
            <a:t>Leadership and partner departments expertise is essential</a:t>
          </a:r>
        </a:p>
      </dsp:txBody>
      <dsp:txXfrm>
        <a:off x="1692089" y="2303777"/>
        <a:ext cx="7903980" cy="917975"/>
      </dsp:txXfrm>
    </dsp:sp>
    <dsp:sp modelId="{0D984D47-A24E-4F1D-BD69-6113E5B354E2}">
      <dsp:nvSpPr>
        <dsp:cNvPr id="0" name=""/>
        <dsp:cNvSpPr/>
      </dsp:nvSpPr>
      <dsp:spPr>
        <a:xfrm>
          <a:off x="8792864" y="739445"/>
          <a:ext cx="633810" cy="633810"/>
        </a:xfrm>
        <a:prstGeom prst="downArrow">
          <a:avLst>
            <a:gd name="adj1" fmla="val 55000"/>
            <a:gd name="adj2" fmla="val 45000"/>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5560" tIns="35560" rIns="35560" bIns="35560" numCol="1" spcCol="1270" anchor="ctr" anchorCtr="0">
          <a:noAutofit/>
        </a:bodyPr>
        <a:lstStyle/>
        <a:p>
          <a:pPr lvl="0" algn="ctr" defTabSz="1244600">
            <a:lnSpc>
              <a:spcPct val="90000"/>
            </a:lnSpc>
            <a:spcBef>
              <a:spcPct val="0"/>
            </a:spcBef>
            <a:spcAft>
              <a:spcPct val="35000"/>
            </a:spcAft>
          </a:pPr>
          <a:endParaRPr lang="en-US" sz="2800" kern="1200"/>
        </a:p>
      </dsp:txBody>
      <dsp:txXfrm>
        <a:off x="8935471" y="739445"/>
        <a:ext cx="348596" cy="476942"/>
      </dsp:txXfrm>
    </dsp:sp>
    <dsp:sp modelId="{EDC65EF9-0EAC-4E2C-97AC-9A90EE591BEC}">
      <dsp:nvSpPr>
        <dsp:cNvPr id="0" name=""/>
        <dsp:cNvSpPr/>
      </dsp:nvSpPr>
      <dsp:spPr>
        <a:xfrm>
          <a:off x="9624629" y="1870554"/>
          <a:ext cx="633810" cy="633810"/>
        </a:xfrm>
        <a:prstGeom prst="downArrow">
          <a:avLst>
            <a:gd name="adj1" fmla="val 55000"/>
            <a:gd name="adj2" fmla="val 45000"/>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5560" tIns="35560" rIns="35560" bIns="35560" numCol="1" spcCol="1270" anchor="ctr" anchorCtr="0">
          <a:noAutofit/>
        </a:bodyPr>
        <a:lstStyle/>
        <a:p>
          <a:pPr lvl="0" algn="ctr" defTabSz="1244600">
            <a:lnSpc>
              <a:spcPct val="90000"/>
            </a:lnSpc>
            <a:spcBef>
              <a:spcPct val="0"/>
            </a:spcBef>
            <a:spcAft>
              <a:spcPct val="35000"/>
            </a:spcAft>
          </a:pPr>
          <a:endParaRPr lang="en-US" sz="2800" kern="1200"/>
        </a:p>
      </dsp:txBody>
      <dsp:txXfrm>
        <a:off x="9767236" y="1870554"/>
        <a:ext cx="348596" cy="476942"/>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7010911-6A4A-444F-BAA2-429F079A1CF1}">
      <dsp:nvSpPr>
        <dsp:cNvPr id="0" name=""/>
        <dsp:cNvSpPr/>
      </dsp:nvSpPr>
      <dsp:spPr>
        <a:xfrm>
          <a:off x="0" y="21356"/>
          <a:ext cx="11090206" cy="737099"/>
        </a:xfrm>
        <a:prstGeom prst="roundRect">
          <a:avLst/>
        </a:prstGeom>
        <a:solidFill>
          <a:srgbClr val="17507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114300" rIns="114300" bIns="114300" numCol="1" spcCol="1270" anchor="ctr" anchorCtr="0">
          <a:noAutofit/>
        </a:bodyPr>
        <a:lstStyle/>
        <a:p>
          <a:pPr lvl="0" algn="l" defTabSz="1333500">
            <a:lnSpc>
              <a:spcPct val="90000"/>
            </a:lnSpc>
            <a:spcBef>
              <a:spcPct val="0"/>
            </a:spcBef>
            <a:spcAft>
              <a:spcPct val="35000"/>
            </a:spcAft>
          </a:pPr>
          <a:r>
            <a:rPr lang="en-US" sz="3000" kern="1200">
              <a:latin typeface="Aptos" panose="020B0004020202020204" pitchFamily="34" charset="0"/>
            </a:rPr>
            <a:t>Delegation priorities</a:t>
          </a:r>
        </a:p>
      </dsp:txBody>
      <dsp:txXfrm>
        <a:off x="35982" y="57338"/>
        <a:ext cx="11018242" cy="665135"/>
      </dsp:txXfrm>
    </dsp:sp>
    <dsp:sp modelId="{E1F507F0-23CE-4BB1-BEA0-640DF987BF99}">
      <dsp:nvSpPr>
        <dsp:cNvPr id="0" name=""/>
        <dsp:cNvSpPr/>
      </dsp:nvSpPr>
      <dsp:spPr>
        <a:xfrm>
          <a:off x="0" y="844856"/>
          <a:ext cx="11090206" cy="737099"/>
        </a:xfrm>
        <a:prstGeom prst="roundRect">
          <a:avLst/>
        </a:prstGeom>
        <a:solidFill>
          <a:srgbClr val="17507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114300" rIns="114300" bIns="114300" numCol="1" spcCol="1270" anchor="ctr" anchorCtr="0">
          <a:noAutofit/>
        </a:bodyPr>
        <a:lstStyle/>
        <a:p>
          <a:pPr lvl="0" algn="l" defTabSz="1333500">
            <a:lnSpc>
              <a:spcPct val="90000"/>
            </a:lnSpc>
            <a:spcBef>
              <a:spcPct val="0"/>
            </a:spcBef>
            <a:spcAft>
              <a:spcPct val="35000"/>
            </a:spcAft>
          </a:pPr>
          <a:r>
            <a:rPr lang="en-US" sz="3000" kern="1200">
              <a:latin typeface="Aptos" panose="020B0004020202020204" pitchFamily="34" charset="0"/>
            </a:rPr>
            <a:t>Needs, wants and nice-to-haves</a:t>
          </a:r>
        </a:p>
      </dsp:txBody>
      <dsp:txXfrm>
        <a:off x="35982" y="880838"/>
        <a:ext cx="11018242" cy="665135"/>
      </dsp:txXfrm>
    </dsp:sp>
    <dsp:sp modelId="{EF577D7F-E81F-4F67-A55D-177B0DEFB035}">
      <dsp:nvSpPr>
        <dsp:cNvPr id="0" name=""/>
        <dsp:cNvSpPr/>
      </dsp:nvSpPr>
      <dsp:spPr>
        <a:xfrm>
          <a:off x="0" y="1668355"/>
          <a:ext cx="11090206" cy="737099"/>
        </a:xfrm>
        <a:prstGeom prst="roundRect">
          <a:avLst/>
        </a:prstGeom>
        <a:solidFill>
          <a:srgbClr val="17507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114300" rIns="114300" bIns="114300" numCol="1" spcCol="1270" anchor="ctr" anchorCtr="0">
          <a:noAutofit/>
        </a:bodyPr>
        <a:lstStyle/>
        <a:p>
          <a:pPr lvl="0" algn="l" defTabSz="1333500">
            <a:lnSpc>
              <a:spcPct val="90000"/>
            </a:lnSpc>
            <a:spcBef>
              <a:spcPct val="0"/>
            </a:spcBef>
            <a:spcAft>
              <a:spcPct val="35000"/>
            </a:spcAft>
          </a:pPr>
          <a:r>
            <a:rPr lang="en-US" sz="3000" kern="1200">
              <a:latin typeface="Aptos" panose="020B0004020202020204" pitchFamily="34" charset="0"/>
            </a:rPr>
            <a:t>Environment and current events</a:t>
          </a:r>
        </a:p>
      </dsp:txBody>
      <dsp:txXfrm>
        <a:off x="35982" y="1704337"/>
        <a:ext cx="11018242" cy="665135"/>
      </dsp:txXfrm>
    </dsp:sp>
    <dsp:sp modelId="{F1543ACF-9F37-48B3-9A70-EC807682B937}">
      <dsp:nvSpPr>
        <dsp:cNvPr id="0" name=""/>
        <dsp:cNvSpPr/>
      </dsp:nvSpPr>
      <dsp:spPr>
        <a:xfrm>
          <a:off x="0" y="2491856"/>
          <a:ext cx="11090206" cy="737099"/>
        </a:xfrm>
        <a:prstGeom prst="roundRect">
          <a:avLst/>
        </a:prstGeom>
        <a:solidFill>
          <a:srgbClr val="17507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114300" rIns="114300" bIns="114300" numCol="1" spcCol="1270" anchor="ctr" anchorCtr="0">
          <a:noAutofit/>
        </a:bodyPr>
        <a:lstStyle/>
        <a:p>
          <a:pPr lvl="0" algn="l" defTabSz="1333500">
            <a:lnSpc>
              <a:spcPct val="90000"/>
            </a:lnSpc>
            <a:spcBef>
              <a:spcPct val="0"/>
            </a:spcBef>
            <a:spcAft>
              <a:spcPct val="35000"/>
            </a:spcAft>
          </a:pPr>
          <a:r>
            <a:rPr lang="en-US" sz="3000" kern="1200">
              <a:latin typeface="Aptos" panose="020B0004020202020204" pitchFamily="34" charset="0"/>
            </a:rPr>
            <a:t>The unexpected</a:t>
          </a:r>
        </a:p>
      </dsp:txBody>
      <dsp:txXfrm>
        <a:off x="35982" y="2527838"/>
        <a:ext cx="11018242" cy="665135"/>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F532A00-08C7-428A-8597-7865DD24FAEC}">
      <dsp:nvSpPr>
        <dsp:cNvPr id="0" name=""/>
        <dsp:cNvSpPr/>
      </dsp:nvSpPr>
      <dsp:spPr>
        <a:xfrm>
          <a:off x="0" y="725684"/>
          <a:ext cx="2705905" cy="1623543"/>
        </a:xfrm>
        <a:prstGeom prst="roundRect">
          <a:avLst/>
        </a:prstGeom>
        <a:solidFill>
          <a:schemeClr val="accent1">
            <a:shade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b="0" kern="1200">
              <a:latin typeface="Aptos" panose="020B0004020202020204" pitchFamily="34" charset="0"/>
            </a:rPr>
            <a:t>Super Preemption</a:t>
          </a:r>
        </a:p>
      </dsp:txBody>
      <dsp:txXfrm>
        <a:off x="79255" y="804939"/>
        <a:ext cx="2547395" cy="1465033"/>
      </dsp:txXfrm>
    </dsp:sp>
    <dsp:sp modelId="{9B3D1FAE-EC86-496E-A0D7-9B703318E6F9}">
      <dsp:nvSpPr>
        <dsp:cNvPr id="0" name=""/>
        <dsp:cNvSpPr/>
      </dsp:nvSpPr>
      <dsp:spPr>
        <a:xfrm>
          <a:off x="2976495" y="725684"/>
          <a:ext cx="2705905" cy="1623543"/>
        </a:xfrm>
        <a:prstGeom prst="roundRect">
          <a:avLst/>
        </a:prstGeom>
        <a:solidFill>
          <a:schemeClr val="accent1">
            <a:shade val="50000"/>
            <a:hueOff val="160997"/>
            <a:satOff val="-3921"/>
            <a:lumOff val="17158"/>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b="0" kern="1200">
              <a:latin typeface="Aptos" panose="020B0004020202020204" pitchFamily="34" charset="0"/>
            </a:rPr>
            <a:t>Community Advocacy</a:t>
          </a:r>
        </a:p>
      </dsp:txBody>
      <dsp:txXfrm>
        <a:off x="3055750" y="804939"/>
        <a:ext cx="2547395" cy="1465033"/>
      </dsp:txXfrm>
    </dsp:sp>
    <dsp:sp modelId="{DB4300A1-1BDC-4882-B840-ACF1BE03C855}">
      <dsp:nvSpPr>
        <dsp:cNvPr id="0" name=""/>
        <dsp:cNvSpPr/>
      </dsp:nvSpPr>
      <dsp:spPr>
        <a:xfrm>
          <a:off x="5952991" y="725684"/>
          <a:ext cx="2705905" cy="1623543"/>
        </a:xfrm>
        <a:prstGeom prst="roundRect">
          <a:avLst/>
        </a:prstGeom>
        <a:solidFill>
          <a:schemeClr val="accent1">
            <a:shade val="50000"/>
            <a:hueOff val="321995"/>
            <a:satOff val="-7842"/>
            <a:lumOff val="34317"/>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b="0" kern="1200">
              <a:latin typeface="Aptos" panose="020B0004020202020204" pitchFamily="34" charset="0"/>
            </a:rPr>
            <a:t>Housing and Homelessness</a:t>
          </a:r>
        </a:p>
      </dsp:txBody>
      <dsp:txXfrm>
        <a:off x="6032246" y="804939"/>
        <a:ext cx="2547395" cy="1465033"/>
      </dsp:txXfrm>
    </dsp:sp>
    <dsp:sp modelId="{0194B9DF-1CFF-42CC-928F-2E117D21D4D9}">
      <dsp:nvSpPr>
        <dsp:cNvPr id="0" name=""/>
        <dsp:cNvSpPr/>
      </dsp:nvSpPr>
      <dsp:spPr>
        <a:xfrm>
          <a:off x="1488247" y="2619817"/>
          <a:ext cx="2705905" cy="1623543"/>
        </a:xfrm>
        <a:prstGeom prst="roundRect">
          <a:avLst/>
        </a:prstGeom>
        <a:solidFill>
          <a:schemeClr val="accent1">
            <a:shade val="50000"/>
            <a:hueOff val="321995"/>
            <a:satOff val="-7842"/>
            <a:lumOff val="34317"/>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b="0" kern="1200">
              <a:latin typeface="Aptos" panose="020B0004020202020204" pitchFamily="34" charset="0"/>
            </a:rPr>
            <a:t>Land Use Preemption </a:t>
          </a:r>
        </a:p>
      </dsp:txBody>
      <dsp:txXfrm>
        <a:off x="1567502" y="2699072"/>
        <a:ext cx="2547395" cy="1465033"/>
      </dsp:txXfrm>
    </dsp:sp>
    <dsp:sp modelId="{AFB833A6-BF41-43C9-B603-C70F1C4E4948}">
      <dsp:nvSpPr>
        <dsp:cNvPr id="0" name=""/>
        <dsp:cNvSpPr/>
      </dsp:nvSpPr>
      <dsp:spPr>
        <a:xfrm>
          <a:off x="4464743" y="2619817"/>
          <a:ext cx="2705905" cy="1623543"/>
        </a:xfrm>
        <a:prstGeom prst="roundRect">
          <a:avLst/>
        </a:prstGeom>
        <a:solidFill>
          <a:schemeClr val="accent1">
            <a:shade val="50000"/>
            <a:hueOff val="160997"/>
            <a:satOff val="-3921"/>
            <a:lumOff val="17158"/>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b="0" kern="1200">
              <a:latin typeface="Aptos" panose="020B0004020202020204" pitchFamily="34" charset="0"/>
            </a:rPr>
            <a:t>DEI</a:t>
          </a:r>
        </a:p>
      </dsp:txBody>
      <dsp:txXfrm>
        <a:off x="4543998" y="2699072"/>
        <a:ext cx="2547395" cy="1465033"/>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F532A00-08C7-428A-8597-7865DD24FAEC}">
      <dsp:nvSpPr>
        <dsp:cNvPr id="0" name=""/>
        <dsp:cNvSpPr/>
      </dsp:nvSpPr>
      <dsp:spPr>
        <a:xfrm>
          <a:off x="0" y="725684"/>
          <a:ext cx="2705905" cy="1623543"/>
        </a:xfrm>
        <a:prstGeom prst="roundRect">
          <a:avLst/>
        </a:prstGeom>
        <a:solidFill>
          <a:schemeClr val="accent1">
            <a:shade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b="0" kern="1200">
              <a:latin typeface="Aptos" panose="020B0004020202020204" pitchFamily="34" charset="0"/>
            </a:rPr>
            <a:t>Broadband Access</a:t>
          </a:r>
        </a:p>
      </dsp:txBody>
      <dsp:txXfrm>
        <a:off x="79255" y="804939"/>
        <a:ext cx="2547395" cy="1465033"/>
      </dsp:txXfrm>
    </dsp:sp>
    <dsp:sp modelId="{9B3D1FAE-EC86-496E-A0D7-9B703318E6F9}">
      <dsp:nvSpPr>
        <dsp:cNvPr id="0" name=""/>
        <dsp:cNvSpPr/>
      </dsp:nvSpPr>
      <dsp:spPr>
        <a:xfrm>
          <a:off x="2976495" y="725684"/>
          <a:ext cx="2705905" cy="1623543"/>
        </a:xfrm>
        <a:prstGeom prst="roundRect">
          <a:avLst/>
        </a:prstGeom>
        <a:solidFill>
          <a:schemeClr val="accent1">
            <a:shade val="50000"/>
            <a:hueOff val="160997"/>
            <a:satOff val="-3921"/>
            <a:lumOff val="17158"/>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b="0" kern="1200">
              <a:latin typeface="Aptos" panose="020B0004020202020204" pitchFamily="34" charset="0"/>
            </a:rPr>
            <a:t>Community Advocacy</a:t>
          </a:r>
        </a:p>
      </dsp:txBody>
      <dsp:txXfrm>
        <a:off x="3055750" y="804939"/>
        <a:ext cx="2547395" cy="1465033"/>
      </dsp:txXfrm>
    </dsp:sp>
    <dsp:sp modelId="{DB4300A1-1BDC-4882-B840-ACF1BE03C855}">
      <dsp:nvSpPr>
        <dsp:cNvPr id="0" name=""/>
        <dsp:cNvSpPr/>
      </dsp:nvSpPr>
      <dsp:spPr>
        <a:xfrm>
          <a:off x="5952991" y="725684"/>
          <a:ext cx="2705905" cy="1623543"/>
        </a:xfrm>
        <a:prstGeom prst="roundRect">
          <a:avLst/>
        </a:prstGeom>
        <a:solidFill>
          <a:schemeClr val="accent1">
            <a:shade val="50000"/>
            <a:hueOff val="321995"/>
            <a:satOff val="-7842"/>
            <a:lumOff val="34317"/>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b="0" kern="1200">
              <a:latin typeface="Aptos" panose="020B0004020202020204" pitchFamily="34" charset="0"/>
            </a:rPr>
            <a:t>Housing and Homelessness</a:t>
          </a:r>
        </a:p>
      </dsp:txBody>
      <dsp:txXfrm>
        <a:off x="6032246" y="804939"/>
        <a:ext cx="2547395" cy="1465033"/>
      </dsp:txXfrm>
    </dsp:sp>
    <dsp:sp modelId="{0194B9DF-1CFF-42CC-928F-2E117D21D4D9}">
      <dsp:nvSpPr>
        <dsp:cNvPr id="0" name=""/>
        <dsp:cNvSpPr/>
      </dsp:nvSpPr>
      <dsp:spPr>
        <a:xfrm>
          <a:off x="1488247" y="2619817"/>
          <a:ext cx="2705905" cy="1623543"/>
        </a:xfrm>
        <a:prstGeom prst="roundRect">
          <a:avLst/>
        </a:prstGeom>
        <a:solidFill>
          <a:schemeClr val="accent1">
            <a:shade val="50000"/>
            <a:hueOff val="321995"/>
            <a:satOff val="-7842"/>
            <a:lumOff val="34317"/>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b="0" kern="1200">
              <a:latin typeface="Aptos" panose="020B0004020202020204" pitchFamily="34" charset="0"/>
            </a:rPr>
            <a:t>Mental Health</a:t>
          </a:r>
        </a:p>
      </dsp:txBody>
      <dsp:txXfrm>
        <a:off x="1567502" y="2699072"/>
        <a:ext cx="2547395" cy="1465033"/>
      </dsp:txXfrm>
    </dsp:sp>
    <dsp:sp modelId="{AFB833A6-BF41-43C9-B603-C70F1C4E4948}">
      <dsp:nvSpPr>
        <dsp:cNvPr id="0" name=""/>
        <dsp:cNvSpPr/>
      </dsp:nvSpPr>
      <dsp:spPr>
        <a:xfrm>
          <a:off x="4464743" y="2619817"/>
          <a:ext cx="2705905" cy="1623543"/>
        </a:xfrm>
        <a:prstGeom prst="roundRect">
          <a:avLst/>
        </a:prstGeom>
        <a:solidFill>
          <a:schemeClr val="accent1">
            <a:shade val="50000"/>
            <a:hueOff val="160997"/>
            <a:satOff val="-3921"/>
            <a:lumOff val="17158"/>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b="0" kern="1200">
              <a:latin typeface="Aptos" panose="020B0004020202020204" pitchFamily="34" charset="0"/>
            </a:rPr>
            <a:t>Family Stabilization Grants</a:t>
          </a:r>
        </a:p>
      </dsp:txBody>
      <dsp:txXfrm>
        <a:off x="4543998" y="2699072"/>
        <a:ext cx="2547395" cy="1465033"/>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F532A00-08C7-428A-8597-7865DD24FAEC}">
      <dsp:nvSpPr>
        <dsp:cNvPr id="0" name=""/>
        <dsp:cNvSpPr/>
      </dsp:nvSpPr>
      <dsp:spPr>
        <a:xfrm>
          <a:off x="358532" y="2699"/>
          <a:ext cx="2481822" cy="1489093"/>
        </a:xfrm>
        <a:prstGeom prst="roundRect">
          <a:avLst/>
        </a:prstGeom>
        <a:solidFill>
          <a:schemeClr val="accent1">
            <a:shade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b="0" kern="1200">
              <a:latin typeface="Aptos" panose="020B0004020202020204" pitchFamily="34" charset="0"/>
            </a:rPr>
            <a:t>Super Preemption</a:t>
          </a:r>
        </a:p>
      </dsp:txBody>
      <dsp:txXfrm>
        <a:off x="431224" y="75391"/>
        <a:ext cx="2336438" cy="1343709"/>
      </dsp:txXfrm>
    </dsp:sp>
    <dsp:sp modelId="{A6008007-AE8D-4C84-8471-F80F4311279D}">
      <dsp:nvSpPr>
        <dsp:cNvPr id="0" name=""/>
        <dsp:cNvSpPr/>
      </dsp:nvSpPr>
      <dsp:spPr>
        <a:xfrm>
          <a:off x="3088537" y="2699"/>
          <a:ext cx="2481822" cy="1489093"/>
        </a:xfrm>
        <a:prstGeom prst="roundRect">
          <a:avLst/>
        </a:prstGeom>
        <a:solidFill>
          <a:schemeClr val="accent1">
            <a:shade val="50000"/>
            <a:hueOff val="89443"/>
            <a:satOff val="-2178"/>
            <a:lumOff val="9532"/>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b="0" kern="1200">
              <a:latin typeface="Aptos" panose="020B0004020202020204" pitchFamily="34" charset="0"/>
            </a:rPr>
            <a:t>Austin Energy</a:t>
          </a:r>
        </a:p>
      </dsp:txBody>
      <dsp:txXfrm>
        <a:off x="3161229" y="75391"/>
        <a:ext cx="2336438" cy="1343709"/>
      </dsp:txXfrm>
    </dsp:sp>
    <dsp:sp modelId="{9B3D1FAE-EC86-496E-A0D7-9B703318E6F9}">
      <dsp:nvSpPr>
        <dsp:cNvPr id="0" name=""/>
        <dsp:cNvSpPr/>
      </dsp:nvSpPr>
      <dsp:spPr>
        <a:xfrm>
          <a:off x="5818542" y="2699"/>
          <a:ext cx="2481822" cy="1489093"/>
        </a:xfrm>
        <a:prstGeom prst="roundRect">
          <a:avLst/>
        </a:prstGeom>
        <a:solidFill>
          <a:schemeClr val="accent1">
            <a:shade val="50000"/>
            <a:hueOff val="178886"/>
            <a:satOff val="-4356"/>
            <a:lumOff val="1906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b="0" kern="1200">
              <a:latin typeface="Aptos" panose="020B0004020202020204" pitchFamily="34" charset="0"/>
            </a:rPr>
            <a:t>Community Advocacy</a:t>
          </a:r>
        </a:p>
      </dsp:txBody>
      <dsp:txXfrm>
        <a:off x="5891234" y="75391"/>
        <a:ext cx="2336438" cy="1343709"/>
      </dsp:txXfrm>
    </dsp:sp>
    <dsp:sp modelId="{DB4300A1-1BDC-4882-B840-ACF1BE03C855}">
      <dsp:nvSpPr>
        <dsp:cNvPr id="0" name=""/>
        <dsp:cNvSpPr/>
      </dsp:nvSpPr>
      <dsp:spPr>
        <a:xfrm>
          <a:off x="358532" y="1739975"/>
          <a:ext cx="2481822" cy="1489093"/>
        </a:xfrm>
        <a:prstGeom prst="roundRect">
          <a:avLst/>
        </a:prstGeom>
        <a:solidFill>
          <a:schemeClr val="accent1">
            <a:shade val="50000"/>
            <a:hueOff val="268329"/>
            <a:satOff val="-6535"/>
            <a:lumOff val="28597"/>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b="0" kern="1200">
              <a:latin typeface="Aptos" panose="020B0004020202020204" pitchFamily="34" charset="0"/>
            </a:rPr>
            <a:t>Housing and Homelessness</a:t>
          </a:r>
        </a:p>
      </dsp:txBody>
      <dsp:txXfrm>
        <a:off x="431224" y="1812667"/>
        <a:ext cx="2336438" cy="1343709"/>
      </dsp:txXfrm>
    </dsp:sp>
    <dsp:sp modelId="{0194B9DF-1CFF-42CC-928F-2E117D21D4D9}">
      <dsp:nvSpPr>
        <dsp:cNvPr id="0" name=""/>
        <dsp:cNvSpPr/>
      </dsp:nvSpPr>
      <dsp:spPr>
        <a:xfrm>
          <a:off x="3088537" y="1739975"/>
          <a:ext cx="2481822" cy="1489093"/>
        </a:xfrm>
        <a:prstGeom prst="roundRect">
          <a:avLst/>
        </a:prstGeom>
        <a:solidFill>
          <a:schemeClr val="accent1">
            <a:shade val="50000"/>
            <a:hueOff val="357772"/>
            <a:satOff val="-8713"/>
            <a:lumOff val="3813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b="0" kern="1200">
              <a:latin typeface="Aptos" panose="020B0004020202020204" pitchFamily="34" charset="0"/>
            </a:rPr>
            <a:t>Land Use Preemption </a:t>
          </a:r>
        </a:p>
      </dsp:txBody>
      <dsp:txXfrm>
        <a:off x="3161229" y="1812667"/>
        <a:ext cx="2336438" cy="1343709"/>
      </dsp:txXfrm>
    </dsp:sp>
    <dsp:sp modelId="{3C28990E-0513-452D-9451-58A28053D232}">
      <dsp:nvSpPr>
        <dsp:cNvPr id="0" name=""/>
        <dsp:cNvSpPr/>
      </dsp:nvSpPr>
      <dsp:spPr>
        <a:xfrm>
          <a:off x="5818542" y="1739975"/>
          <a:ext cx="2481822" cy="1489093"/>
        </a:xfrm>
        <a:prstGeom prst="roundRect">
          <a:avLst/>
        </a:prstGeom>
        <a:solidFill>
          <a:schemeClr val="accent1">
            <a:shade val="50000"/>
            <a:hueOff val="357772"/>
            <a:satOff val="-8713"/>
            <a:lumOff val="3813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b="0" kern="1200">
              <a:latin typeface="Aptos" panose="020B0004020202020204" pitchFamily="34" charset="0"/>
            </a:rPr>
            <a:t>Debt Restrictions</a:t>
          </a:r>
        </a:p>
      </dsp:txBody>
      <dsp:txXfrm>
        <a:off x="5891234" y="1812667"/>
        <a:ext cx="2336438" cy="1343709"/>
      </dsp:txXfrm>
    </dsp:sp>
    <dsp:sp modelId="{AFB833A6-BF41-43C9-B603-C70F1C4E4948}">
      <dsp:nvSpPr>
        <dsp:cNvPr id="0" name=""/>
        <dsp:cNvSpPr/>
      </dsp:nvSpPr>
      <dsp:spPr>
        <a:xfrm>
          <a:off x="358532" y="3477251"/>
          <a:ext cx="2481822" cy="1489093"/>
        </a:xfrm>
        <a:prstGeom prst="roundRect">
          <a:avLst/>
        </a:prstGeom>
        <a:solidFill>
          <a:schemeClr val="accent1">
            <a:shade val="50000"/>
            <a:hueOff val="268329"/>
            <a:satOff val="-6535"/>
            <a:lumOff val="28597"/>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b="0" kern="1200">
              <a:latin typeface="Aptos" panose="020B0004020202020204" pitchFamily="34" charset="0"/>
            </a:rPr>
            <a:t>DEI</a:t>
          </a:r>
        </a:p>
      </dsp:txBody>
      <dsp:txXfrm>
        <a:off x="431224" y="3549943"/>
        <a:ext cx="2336438" cy="1343709"/>
      </dsp:txXfrm>
    </dsp:sp>
    <dsp:sp modelId="{F947F3FC-AF07-4436-B26A-82D6351349AC}">
      <dsp:nvSpPr>
        <dsp:cNvPr id="0" name=""/>
        <dsp:cNvSpPr/>
      </dsp:nvSpPr>
      <dsp:spPr>
        <a:xfrm>
          <a:off x="3088537" y="3477251"/>
          <a:ext cx="2481822" cy="1489093"/>
        </a:xfrm>
        <a:prstGeom prst="roundRect">
          <a:avLst/>
        </a:prstGeom>
        <a:solidFill>
          <a:schemeClr val="accent1">
            <a:shade val="50000"/>
            <a:hueOff val="178886"/>
            <a:satOff val="-4356"/>
            <a:lumOff val="1906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b="0" kern="1200">
              <a:latin typeface="Aptos" panose="020B0004020202020204" pitchFamily="34" charset="0"/>
            </a:rPr>
            <a:t>Project Connect</a:t>
          </a:r>
        </a:p>
      </dsp:txBody>
      <dsp:txXfrm>
        <a:off x="3161229" y="3549943"/>
        <a:ext cx="2336438" cy="1343709"/>
      </dsp:txXfrm>
    </dsp:sp>
    <dsp:sp modelId="{A07AD9FC-CAF8-4CFA-B691-D2A97DDEAFF1}">
      <dsp:nvSpPr>
        <dsp:cNvPr id="0" name=""/>
        <dsp:cNvSpPr/>
      </dsp:nvSpPr>
      <dsp:spPr>
        <a:xfrm>
          <a:off x="5818542" y="3477251"/>
          <a:ext cx="2481822" cy="1489093"/>
        </a:xfrm>
        <a:prstGeom prst="roundRect">
          <a:avLst/>
        </a:prstGeom>
        <a:solidFill>
          <a:schemeClr val="accent1">
            <a:shade val="50000"/>
            <a:hueOff val="89443"/>
            <a:satOff val="-2178"/>
            <a:lumOff val="9532"/>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b="0" kern="1200" err="1">
              <a:latin typeface="Aptos" panose="020B0004020202020204" pitchFamily="34" charset="0"/>
            </a:rPr>
            <a:t>Disannexation</a:t>
          </a:r>
          <a:r>
            <a:rPr lang="en-US" sz="2400" b="0" kern="1200">
              <a:latin typeface="Aptos" panose="020B0004020202020204" pitchFamily="34" charset="0"/>
            </a:rPr>
            <a:t> &amp; and ETJs</a:t>
          </a:r>
        </a:p>
      </dsp:txBody>
      <dsp:txXfrm>
        <a:off x="5891234" y="3549943"/>
        <a:ext cx="2336438" cy="1343709"/>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CD01B80-A39A-49CC-8C10-23D1A0C42C79}">
      <dsp:nvSpPr>
        <dsp:cNvPr id="0" name=""/>
        <dsp:cNvSpPr/>
      </dsp:nvSpPr>
      <dsp:spPr>
        <a:xfrm>
          <a:off x="0" y="0"/>
          <a:ext cx="8539458" cy="585056"/>
        </a:xfrm>
        <a:prstGeom prst="roundRect">
          <a:avLst>
            <a:gd name="adj" fmla="val 10000"/>
          </a:avLst>
        </a:prstGeom>
        <a:solidFill>
          <a:srgbClr val="17507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l" defTabSz="1022350">
            <a:lnSpc>
              <a:spcPct val="90000"/>
            </a:lnSpc>
            <a:spcBef>
              <a:spcPct val="0"/>
            </a:spcBef>
            <a:spcAft>
              <a:spcPct val="35000"/>
            </a:spcAft>
          </a:pPr>
          <a:r>
            <a:rPr lang="en-US" sz="2300" kern="1200">
              <a:latin typeface="Aptos" panose="020B0004020202020204" pitchFamily="34" charset="0"/>
            </a:rPr>
            <a:t>FY22: $3.5 million</a:t>
          </a:r>
        </a:p>
      </dsp:txBody>
      <dsp:txXfrm>
        <a:off x="17136" y="17136"/>
        <a:ext cx="7839685" cy="550784"/>
      </dsp:txXfrm>
    </dsp:sp>
    <dsp:sp modelId="{A97902E9-E709-4C5A-A895-B09E028D1D36}">
      <dsp:nvSpPr>
        <dsp:cNvPr id="0" name=""/>
        <dsp:cNvSpPr/>
      </dsp:nvSpPr>
      <dsp:spPr>
        <a:xfrm>
          <a:off x="637686" y="666313"/>
          <a:ext cx="8539458" cy="585056"/>
        </a:xfrm>
        <a:prstGeom prst="roundRect">
          <a:avLst>
            <a:gd name="adj" fmla="val 10000"/>
          </a:avLst>
        </a:prstGeom>
        <a:solidFill>
          <a:srgbClr val="17507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l" defTabSz="1022350">
            <a:lnSpc>
              <a:spcPct val="90000"/>
            </a:lnSpc>
            <a:spcBef>
              <a:spcPct val="0"/>
            </a:spcBef>
            <a:spcAft>
              <a:spcPct val="35000"/>
            </a:spcAft>
          </a:pPr>
          <a:r>
            <a:rPr lang="en-US" sz="2300" kern="1200">
              <a:latin typeface="Aptos" panose="020B0004020202020204" pitchFamily="34" charset="0"/>
            </a:rPr>
            <a:t>FY23: $8 million </a:t>
          </a:r>
        </a:p>
      </dsp:txBody>
      <dsp:txXfrm>
        <a:off x="654822" y="683449"/>
        <a:ext cx="7487213" cy="550784"/>
      </dsp:txXfrm>
    </dsp:sp>
    <dsp:sp modelId="{FD5AAF85-C176-485B-BD1D-8B6259E28D41}">
      <dsp:nvSpPr>
        <dsp:cNvPr id="0" name=""/>
        <dsp:cNvSpPr/>
      </dsp:nvSpPr>
      <dsp:spPr>
        <a:xfrm>
          <a:off x="1275373" y="1332627"/>
          <a:ext cx="8539458" cy="585056"/>
        </a:xfrm>
        <a:prstGeom prst="roundRect">
          <a:avLst>
            <a:gd name="adj" fmla="val 10000"/>
          </a:avLst>
        </a:prstGeom>
        <a:solidFill>
          <a:srgbClr val="17507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l" defTabSz="1022350">
            <a:lnSpc>
              <a:spcPct val="90000"/>
            </a:lnSpc>
            <a:spcBef>
              <a:spcPct val="0"/>
            </a:spcBef>
            <a:spcAft>
              <a:spcPct val="35000"/>
            </a:spcAft>
          </a:pPr>
          <a:r>
            <a:rPr lang="en-US" sz="2300" kern="1200">
              <a:latin typeface="Aptos" panose="020B0004020202020204" pitchFamily="34" charset="0"/>
            </a:rPr>
            <a:t>FY24: $12.06 million </a:t>
          </a:r>
        </a:p>
      </dsp:txBody>
      <dsp:txXfrm>
        <a:off x="1292509" y="1349763"/>
        <a:ext cx="7487213" cy="550784"/>
      </dsp:txXfrm>
    </dsp:sp>
    <dsp:sp modelId="{AE135B4D-9C0D-4D24-8E16-DD1C533CEE16}">
      <dsp:nvSpPr>
        <dsp:cNvPr id="0" name=""/>
        <dsp:cNvSpPr/>
      </dsp:nvSpPr>
      <dsp:spPr>
        <a:xfrm>
          <a:off x="1913060" y="1998941"/>
          <a:ext cx="8539458" cy="585056"/>
        </a:xfrm>
        <a:prstGeom prst="roundRect">
          <a:avLst>
            <a:gd name="adj" fmla="val 10000"/>
          </a:avLst>
        </a:prstGeom>
        <a:solidFill>
          <a:srgbClr val="17507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l" defTabSz="1022350">
            <a:lnSpc>
              <a:spcPct val="90000"/>
            </a:lnSpc>
            <a:spcBef>
              <a:spcPct val="0"/>
            </a:spcBef>
            <a:spcAft>
              <a:spcPct val="35000"/>
            </a:spcAft>
          </a:pPr>
          <a:r>
            <a:rPr lang="en-US" sz="2300" b="1" kern="1200">
              <a:solidFill>
                <a:srgbClr val="FFC000"/>
              </a:solidFill>
              <a:latin typeface="Aptos" panose="020B0004020202020204" pitchFamily="34" charset="0"/>
            </a:rPr>
            <a:t>FY25: Pending final action on FY25 Appropriations Bill</a:t>
          </a:r>
        </a:p>
      </dsp:txBody>
      <dsp:txXfrm>
        <a:off x="1930196" y="2016077"/>
        <a:ext cx="7487213" cy="550784"/>
      </dsp:txXfrm>
    </dsp:sp>
    <dsp:sp modelId="{84DE29D4-E15E-45A8-8C16-4766A162A1E7}">
      <dsp:nvSpPr>
        <dsp:cNvPr id="0" name=""/>
        <dsp:cNvSpPr/>
      </dsp:nvSpPr>
      <dsp:spPr>
        <a:xfrm>
          <a:off x="2550747" y="2665255"/>
          <a:ext cx="8539458" cy="585056"/>
        </a:xfrm>
        <a:prstGeom prst="roundRect">
          <a:avLst>
            <a:gd name="adj" fmla="val 10000"/>
          </a:avLst>
        </a:prstGeom>
        <a:solidFill>
          <a:srgbClr val="17507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l" defTabSz="1022350">
            <a:lnSpc>
              <a:spcPct val="90000"/>
            </a:lnSpc>
            <a:spcBef>
              <a:spcPct val="0"/>
            </a:spcBef>
            <a:spcAft>
              <a:spcPct val="35000"/>
            </a:spcAft>
          </a:pPr>
          <a:r>
            <a:rPr lang="en-US" sz="2300" b="1" kern="1200">
              <a:solidFill>
                <a:srgbClr val="FFC000"/>
              </a:solidFill>
              <a:latin typeface="Aptos" panose="020B0004020202020204" pitchFamily="34" charset="0"/>
            </a:rPr>
            <a:t>FY26: Process beginning soon</a:t>
          </a:r>
        </a:p>
      </dsp:txBody>
      <dsp:txXfrm>
        <a:off x="2567883" y="2682391"/>
        <a:ext cx="7487213" cy="550784"/>
      </dsp:txXfrm>
    </dsp:sp>
    <dsp:sp modelId="{409694FD-073B-4D0D-8A28-A51A9C72C2C4}">
      <dsp:nvSpPr>
        <dsp:cNvPr id="0" name=""/>
        <dsp:cNvSpPr/>
      </dsp:nvSpPr>
      <dsp:spPr>
        <a:xfrm>
          <a:off x="8159172" y="427416"/>
          <a:ext cx="380286" cy="380286"/>
        </a:xfrm>
        <a:prstGeom prst="downArrow">
          <a:avLst>
            <a:gd name="adj1" fmla="val 55000"/>
            <a:gd name="adj2" fmla="val 45000"/>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1590" tIns="21590" rIns="21590" bIns="21590" numCol="1" spcCol="1270" anchor="ctr" anchorCtr="0">
          <a:noAutofit/>
        </a:bodyPr>
        <a:lstStyle/>
        <a:p>
          <a:pPr lvl="0" algn="ctr" defTabSz="755650">
            <a:lnSpc>
              <a:spcPct val="90000"/>
            </a:lnSpc>
            <a:spcBef>
              <a:spcPct val="0"/>
            </a:spcBef>
            <a:spcAft>
              <a:spcPct val="35000"/>
            </a:spcAft>
          </a:pPr>
          <a:endParaRPr lang="en-US" sz="1700" kern="1200"/>
        </a:p>
      </dsp:txBody>
      <dsp:txXfrm>
        <a:off x="8244736" y="427416"/>
        <a:ext cx="209158" cy="286165"/>
      </dsp:txXfrm>
    </dsp:sp>
    <dsp:sp modelId="{FE774F09-B065-4D24-B7E9-F5634DA6ACAE}">
      <dsp:nvSpPr>
        <dsp:cNvPr id="0" name=""/>
        <dsp:cNvSpPr/>
      </dsp:nvSpPr>
      <dsp:spPr>
        <a:xfrm>
          <a:off x="8796858" y="1093729"/>
          <a:ext cx="380286" cy="380286"/>
        </a:xfrm>
        <a:prstGeom prst="downArrow">
          <a:avLst>
            <a:gd name="adj1" fmla="val 55000"/>
            <a:gd name="adj2" fmla="val 45000"/>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1590" tIns="21590" rIns="21590" bIns="21590" numCol="1" spcCol="1270" anchor="ctr" anchorCtr="0">
          <a:noAutofit/>
        </a:bodyPr>
        <a:lstStyle/>
        <a:p>
          <a:pPr lvl="0" algn="ctr" defTabSz="755650">
            <a:lnSpc>
              <a:spcPct val="90000"/>
            </a:lnSpc>
            <a:spcBef>
              <a:spcPct val="0"/>
            </a:spcBef>
            <a:spcAft>
              <a:spcPct val="35000"/>
            </a:spcAft>
          </a:pPr>
          <a:endParaRPr lang="en-US" sz="1700" kern="1200"/>
        </a:p>
      </dsp:txBody>
      <dsp:txXfrm>
        <a:off x="8882422" y="1093729"/>
        <a:ext cx="209158" cy="286165"/>
      </dsp:txXfrm>
    </dsp:sp>
    <dsp:sp modelId="{ACDAC939-2D07-402D-9D2A-F3117370A0E5}">
      <dsp:nvSpPr>
        <dsp:cNvPr id="0" name=""/>
        <dsp:cNvSpPr/>
      </dsp:nvSpPr>
      <dsp:spPr>
        <a:xfrm>
          <a:off x="9434545" y="1750293"/>
          <a:ext cx="380286" cy="380286"/>
        </a:xfrm>
        <a:prstGeom prst="downArrow">
          <a:avLst>
            <a:gd name="adj1" fmla="val 55000"/>
            <a:gd name="adj2" fmla="val 45000"/>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1590" tIns="21590" rIns="21590" bIns="21590" numCol="1" spcCol="1270" anchor="ctr" anchorCtr="0">
          <a:noAutofit/>
        </a:bodyPr>
        <a:lstStyle/>
        <a:p>
          <a:pPr lvl="0" algn="ctr" defTabSz="755650">
            <a:lnSpc>
              <a:spcPct val="90000"/>
            </a:lnSpc>
            <a:spcBef>
              <a:spcPct val="0"/>
            </a:spcBef>
            <a:spcAft>
              <a:spcPct val="35000"/>
            </a:spcAft>
          </a:pPr>
          <a:endParaRPr lang="en-US" sz="1700" kern="1200"/>
        </a:p>
      </dsp:txBody>
      <dsp:txXfrm>
        <a:off x="9520109" y="1750293"/>
        <a:ext cx="209158" cy="286165"/>
      </dsp:txXfrm>
    </dsp:sp>
    <dsp:sp modelId="{FC6FA6CA-60F1-42B8-9FCD-8A2EFEF3FBA3}">
      <dsp:nvSpPr>
        <dsp:cNvPr id="0" name=""/>
        <dsp:cNvSpPr/>
      </dsp:nvSpPr>
      <dsp:spPr>
        <a:xfrm>
          <a:off x="10072232" y="2423107"/>
          <a:ext cx="380286" cy="380286"/>
        </a:xfrm>
        <a:prstGeom prst="downArrow">
          <a:avLst>
            <a:gd name="adj1" fmla="val 55000"/>
            <a:gd name="adj2" fmla="val 45000"/>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1590" tIns="21590" rIns="21590" bIns="21590" numCol="1" spcCol="1270" anchor="ctr" anchorCtr="0">
          <a:noAutofit/>
        </a:bodyPr>
        <a:lstStyle/>
        <a:p>
          <a:pPr lvl="0" algn="ctr" defTabSz="755650">
            <a:lnSpc>
              <a:spcPct val="90000"/>
            </a:lnSpc>
            <a:spcBef>
              <a:spcPct val="0"/>
            </a:spcBef>
            <a:spcAft>
              <a:spcPct val="35000"/>
            </a:spcAft>
          </a:pPr>
          <a:endParaRPr lang="en-US" sz="1700" kern="1200"/>
        </a:p>
      </dsp:txBody>
      <dsp:txXfrm>
        <a:off x="10157796" y="2423107"/>
        <a:ext cx="209158" cy="286165"/>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AE5D016-6168-4272-8315-7FAFA0055916}">
      <dsp:nvSpPr>
        <dsp:cNvPr id="0" name=""/>
        <dsp:cNvSpPr/>
      </dsp:nvSpPr>
      <dsp:spPr>
        <a:xfrm>
          <a:off x="831765" y="0"/>
          <a:ext cx="9426675" cy="5160578"/>
        </a:xfrm>
        <a:prstGeom prst="rightArrow">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4DD03EC-29AD-48BC-A15E-94D778492A90}">
      <dsp:nvSpPr>
        <dsp:cNvPr id="0" name=""/>
        <dsp:cNvSpPr/>
      </dsp:nvSpPr>
      <dsp:spPr>
        <a:xfrm>
          <a:off x="1793" y="1548173"/>
          <a:ext cx="1715550" cy="2064231"/>
        </a:xfrm>
        <a:prstGeom prst="roundRect">
          <a:avLst/>
        </a:prstGeom>
        <a:solidFill>
          <a:srgbClr val="17507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100000"/>
            </a:lnSpc>
            <a:spcBef>
              <a:spcPct val="0"/>
            </a:spcBef>
            <a:spcAft>
              <a:spcPts val="0"/>
            </a:spcAft>
          </a:pPr>
          <a:r>
            <a:rPr lang="en-US" sz="1600" kern="1200">
              <a:solidFill>
                <a:srgbClr val="FFFFFF"/>
              </a:solidFill>
              <a:latin typeface="Aptos" panose="020B0004020202020204" pitchFamily="34" charset="0"/>
              <a:ea typeface="Calibri"/>
              <a:cs typeface="Calibri"/>
            </a:rPr>
            <a:t>Work with </a:t>
          </a:r>
        </a:p>
        <a:p>
          <a:pPr lvl="0" algn="ctr" defTabSz="711200">
            <a:lnSpc>
              <a:spcPct val="100000"/>
            </a:lnSpc>
            <a:spcBef>
              <a:spcPct val="0"/>
            </a:spcBef>
            <a:spcAft>
              <a:spcPts val="0"/>
            </a:spcAft>
          </a:pPr>
          <a:r>
            <a:rPr lang="en-US" sz="1600" kern="1200">
              <a:solidFill>
                <a:srgbClr val="FFFFFF"/>
              </a:solidFill>
              <a:latin typeface="Aptos" panose="020B0004020202020204" pitchFamily="34" charset="0"/>
              <a:ea typeface="Calibri"/>
              <a:cs typeface="Calibri"/>
            </a:rPr>
            <a:t>departments </a:t>
          </a:r>
        </a:p>
        <a:p>
          <a:pPr lvl="0" algn="ctr" defTabSz="711200">
            <a:lnSpc>
              <a:spcPct val="100000"/>
            </a:lnSpc>
            <a:spcBef>
              <a:spcPct val="0"/>
            </a:spcBef>
            <a:spcAft>
              <a:spcPts val="0"/>
            </a:spcAft>
          </a:pPr>
          <a:r>
            <a:rPr lang="en-US" sz="1600" kern="1200">
              <a:solidFill>
                <a:srgbClr val="FFFFFF"/>
              </a:solidFill>
              <a:latin typeface="Aptos" panose="020B0004020202020204" pitchFamily="34" charset="0"/>
              <a:ea typeface="Calibri"/>
              <a:cs typeface="Calibri"/>
            </a:rPr>
            <a:t>to choose and </a:t>
          </a:r>
          <a:endParaRPr lang="en-US" sz="1600" kern="1200">
            <a:solidFill>
              <a:srgbClr val="000000"/>
            </a:solidFill>
            <a:latin typeface="Aptos" panose="020B0004020202020204" pitchFamily="34" charset="0"/>
            <a:ea typeface="Calibri"/>
            <a:cs typeface="Calibri"/>
          </a:endParaRPr>
        </a:p>
        <a:p>
          <a:pPr lvl="0" algn="ctr" defTabSz="711200">
            <a:lnSpc>
              <a:spcPct val="100000"/>
            </a:lnSpc>
            <a:spcBef>
              <a:spcPct val="0"/>
            </a:spcBef>
            <a:spcAft>
              <a:spcPts val="0"/>
            </a:spcAft>
          </a:pPr>
          <a:r>
            <a:rPr lang="en-US" sz="1600" kern="1200">
              <a:solidFill>
                <a:srgbClr val="FFFFFF"/>
              </a:solidFill>
              <a:latin typeface="Aptos" panose="020B0004020202020204" pitchFamily="34" charset="0"/>
              <a:ea typeface="Calibri"/>
              <a:cs typeface="Calibri"/>
            </a:rPr>
            <a:t>prepare </a:t>
          </a:r>
          <a:endParaRPr lang="en-US" sz="1600" kern="1200">
            <a:solidFill>
              <a:srgbClr val="000000"/>
            </a:solidFill>
            <a:latin typeface="Aptos" panose="020B0004020202020204" pitchFamily="34" charset="0"/>
            <a:ea typeface="Calibri"/>
            <a:cs typeface="Calibri"/>
          </a:endParaRPr>
        </a:p>
        <a:p>
          <a:pPr lvl="0" algn="ctr" defTabSz="711200">
            <a:lnSpc>
              <a:spcPct val="100000"/>
            </a:lnSpc>
            <a:spcBef>
              <a:spcPct val="0"/>
            </a:spcBef>
            <a:spcAft>
              <a:spcPts val="0"/>
            </a:spcAft>
          </a:pPr>
          <a:r>
            <a:rPr lang="en-US" sz="1600" kern="1200">
              <a:solidFill>
                <a:srgbClr val="FFFFFF"/>
              </a:solidFill>
              <a:latin typeface="Aptos" panose="020B0004020202020204" pitchFamily="34" charset="0"/>
              <a:ea typeface="Calibri"/>
              <a:cs typeface="Calibri"/>
            </a:rPr>
            <a:t>project </a:t>
          </a:r>
          <a:endParaRPr lang="en-US" sz="1600" kern="1200">
            <a:solidFill>
              <a:srgbClr val="000000"/>
            </a:solidFill>
            <a:latin typeface="Aptos" panose="020B0004020202020204" pitchFamily="34" charset="0"/>
            <a:ea typeface="Calibri"/>
            <a:cs typeface="Calibri"/>
          </a:endParaRPr>
        </a:p>
        <a:p>
          <a:pPr lvl="0" algn="ctr" defTabSz="711200">
            <a:lnSpc>
              <a:spcPct val="100000"/>
            </a:lnSpc>
            <a:spcBef>
              <a:spcPct val="0"/>
            </a:spcBef>
            <a:spcAft>
              <a:spcPts val="0"/>
            </a:spcAft>
          </a:pPr>
          <a:r>
            <a:rPr lang="en-US" sz="1600" kern="1200">
              <a:solidFill>
                <a:srgbClr val="FFFFFF"/>
              </a:solidFill>
              <a:latin typeface="Aptos" panose="020B0004020202020204" pitchFamily="34" charset="0"/>
              <a:ea typeface="Calibri"/>
              <a:cs typeface="Calibri"/>
            </a:rPr>
            <a:t>requests</a:t>
          </a:r>
          <a:endParaRPr lang="en-US" sz="1600" kern="1200">
            <a:latin typeface="Aptos" panose="020B0004020202020204" pitchFamily="34" charset="0"/>
          </a:endParaRPr>
        </a:p>
      </dsp:txBody>
      <dsp:txXfrm>
        <a:off x="85539" y="1631919"/>
        <a:ext cx="1548058" cy="1896739"/>
      </dsp:txXfrm>
    </dsp:sp>
    <dsp:sp modelId="{A010173F-104D-4A02-B621-136AFFC41AC2}">
      <dsp:nvSpPr>
        <dsp:cNvPr id="0" name=""/>
        <dsp:cNvSpPr/>
      </dsp:nvSpPr>
      <dsp:spPr>
        <a:xfrm>
          <a:off x="1876007" y="1548173"/>
          <a:ext cx="1715550" cy="2064231"/>
        </a:xfrm>
        <a:prstGeom prst="roundRect">
          <a:avLst/>
        </a:prstGeom>
        <a:solidFill>
          <a:srgbClr val="17507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100000"/>
            </a:lnSpc>
            <a:spcBef>
              <a:spcPct val="0"/>
            </a:spcBef>
            <a:spcAft>
              <a:spcPts val="0"/>
            </a:spcAft>
          </a:pPr>
          <a:r>
            <a:rPr lang="en-US" sz="1600" kern="1200">
              <a:solidFill>
                <a:srgbClr val="FFFFFF"/>
              </a:solidFill>
              <a:latin typeface="Aptos" panose="020B0004020202020204" pitchFamily="34" charset="0"/>
              <a:ea typeface="Calibri"/>
              <a:cs typeface="Calibri"/>
            </a:rPr>
            <a:t>FY2026 </a:t>
          </a:r>
        </a:p>
        <a:p>
          <a:pPr lvl="0" algn="ctr" defTabSz="711200">
            <a:lnSpc>
              <a:spcPct val="100000"/>
            </a:lnSpc>
            <a:spcBef>
              <a:spcPct val="0"/>
            </a:spcBef>
            <a:spcAft>
              <a:spcPts val="0"/>
            </a:spcAft>
          </a:pPr>
          <a:r>
            <a:rPr lang="en-US" sz="1600" kern="1200">
              <a:solidFill>
                <a:srgbClr val="FFFFFF"/>
              </a:solidFill>
              <a:latin typeface="Aptos" panose="020B0004020202020204" pitchFamily="34" charset="0"/>
              <a:ea typeface="Calibri"/>
              <a:cs typeface="Calibri"/>
            </a:rPr>
            <a:t>Budget </a:t>
          </a:r>
        </a:p>
        <a:p>
          <a:pPr lvl="0" algn="ctr" defTabSz="711200">
            <a:lnSpc>
              <a:spcPct val="100000"/>
            </a:lnSpc>
            <a:spcBef>
              <a:spcPct val="0"/>
            </a:spcBef>
            <a:spcAft>
              <a:spcPts val="0"/>
            </a:spcAft>
          </a:pPr>
          <a:r>
            <a:rPr lang="en-US" sz="1600" kern="1200">
              <a:solidFill>
                <a:srgbClr val="FFFFFF"/>
              </a:solidFill>
              <a:latin typeface="Aptos" panose="020B0004020202020204" pitchFamily="34" charset="0"/>
              <a:ea typeface="Calibri"/>
              <a:cs typeface="Calibri"/>
            </a:rPr>
            <a:t>Process </a:t>
          </a:r>
        </a:p>
        <a:p>
          <a:pPr lvl="0" algn="ctr" defTabSz="711200">
            <a:lnSpc>
              <a:spcPct val="100000"/>
            </a:lnSpc>
            <a:spcBef>
              <a:spcPct val="0"/>
            </a:spcBef>
            <a:spcAft>
              <a:spcPts val="0"/>
            </a:spcAft>
          </a:pPr>
          <a:r>
            <a:rPr lang="en-US" sz="1600" kern="1200">
              <a:solidFill>
                <a:srgbClr val="FFFFFF"/>
              </a:solidFill>
              <a:latin typeface="Aptos" panose="020B0004020202020204" pitchFamily="34" charset="0"/>
              <a:ea typeface="Calibri"/>
              <a:cs typeface="Calibri"/>
            </a:rPr>
            <a:t>begins </a:t>
          </a:r>
          <a:endParaRPr lang="en-US" sz="1600" kern="1200">
            <a:latin typeface="Aptos" panose="020B0004020202020204" pitchFamily="34" charset="0"/>
          </a:endParaRPr>
        </a:p>
      </dsp:txBody>
      <dsp:txXfrm>
        <a:off x="1959753" y="1631919"/>
        <a:ext cx="1548058" cy="1896739"/>
      </dsp:txXfrm>
    </dsp:sp>
    <dsp:sp modelId="{0C62E890-72BD-4155-B39A-145AC19DBFA0}">
      <dsp:nvSpPr>
        <dsp:cNvPr id="0" name=""/>
        <dsp:cNvSpPr/>
      </dsp:nvSpPr>
      <dsp:spPr>
        <a:xfrm>
          <a:off x="3750221" y="1548173"/>
          <a:ext cx="1715550" cy="2064231"/>
        </a:xfrm>
        <a:prstGeom prst="roundRect">
          <a:avLst/>
        </a:prstGeom>
        <a:solidFill>
          <a:srgbClr val="17507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100000"/>
            </a:lnSpc>
            <a:spcBef>
              <a:spcPct val="0"/>
            </a:spcBef>
            <a:spcAft>
              <a:spcPts val="0"/>
            </a:spcAft>
          </a:pPr>
          <a:r>
            <a:rPr lang="en-US" sz="1600" kern="1200" spc="81">
              <a:solidFill>
                <a:srgbClr val="FFFFFF"/>
              </a:solidFill>
              <a:latin typeface="Aptos" panose="020B0004020202020204" pitchFamily="34" charset="0"/>
              <a:ea typeface="Aileron"/>
              <a:cs typeface="Aileron"/>
              <a:sym typeface="Aileron"/>
            </a:rPr>
            <a:t>Deadline for Department submissions to IGRO</a:t>
          </a:r>
          <a:endParaRPr lang="en-US" sz="1600" kern="1200">
            <a:latin typeface="Aptos" panose="020B0004020202020204" pitchFamily="34" charset="0"/>
          </a:endParaRPr>
        </a:p>
      </dsp:txBody>
      <dsp:txXfrm>
        <a:off x="3833967" y="1631919"/>
        <a:ext cx="1548058" cy="1896739"/>
      </dsp:txXfrm>
    </dsp:sp>
    <dsp:sp modelId="{5BB25FEE-9846-4518-8E70-6A8DCE8A7C96}">
      <dsp:nvSpPr>
        <dsp:cNvPr id="0" name=""/>
        <dsp:cNvSpPr/>
      </dsp:nvSpPr>
      <dsp:spPr>
        <a:xfrm>
          <a:off x="5624434" y="1548173"/>
          <a:ext cx="1715550" cy="2064231"/>
        </a:xfrm>
        <a:prstGeom prst="roundRect">
          <a:avLst/>
        </a:prstGeom>
        <a:solidFill>
          <a:srgbClr val="17507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100000"/>
            </a:lnSpc>
            <a:spcBef>
              <a:spcPct val="0"/>
            </a:spcBef>
            <a:spcAft>
              <a:spcPts val="0"/>
            </a:spcAft>
          </a:pPr>
          <a:r>
            <a:rPr lang="en-US" sz="1600" kern="1200" spc="81">
              <a:solidFill>
                <a:srgbClr val="FFFFFF"/>
              </a:solidFill>
              <a:latin typeface="Aptos" panose="020B0004020202020204" pitchFamily="34" charset="0"/>
              <a:ea typeface="Aileron"/>
              <a:cs typeface="Aileron"/>
              <a:sym typeface="Aileron"/>
            </a:rPr>
            <a:t>Deadline for IGRO submissions to Congressional Delegation</a:t>
          </a:r>
          <a:endParaRPr lang="en-US" sz="1600" kern="1200">
            <a:latin typeface="Aptos" panose="020B0004020202020204" pitchFamily="34" charset="0"/>
          </a:endParaRPr>
        </a:p>
      </dsp:txBody>
      <dsp:txXfrm>
        <a:off x="5708180" y="1631919"/>
        <a:ext cx="1548058" cy="1896739"/>
      </dsp:txXfrm>
    </dsp:sp>
    <dsp:sp modelId="{897576BB-E665-48D5-8572-2F6AAD74592C}">
      <dsp:nvSpPr>
        <dsp:cNvPr id="0" name=""/>
        <dsp:cNvSpPr/>
      </dsp:nvSpPr>
      <dsp:spPr>
        <a:xfrm>
          <a:off x="7498648" y="1548173"/>
          <a:ext cx="1715550" cy="2064231"/>
        </a:xfrm>
        <a:prstGeom prst="roundRect">
          <a:avLst/>
        </a:prstGeom>
        <a:solidFill>
          <a:srgbClr val="17507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100000"/>
            </a:lnSpc>
            <a:spcBef>
              <a:spcPct val="0"/>
            </a:spcBef>
            <a:spcAft>
              <a:spcPts val="0"/>
            </a:spcAft>
          </a:pPr>
          <a:r>
            <a:rPr lang="en-US" sz="1600" kern="1200" spc="81">
              <a:solidFill>
                <a:srgbClr val="FFFFFF"/>
              </a:solidFill>
              <a:latin typeface="Aptos" panose="020B0004020202020204" pitchFamily="34" charset="0"/>
              <a:ea typeface="Aileron"/>
              <a:cs typeface="Aileron"/>
              <a:sym typeface="Aileron"/>
            </a:rPr>
            <a:t>Congressional Delegation chooses and submits projects</a:t>
          </a:r>
          <a:endParaRPr lang="en-US" sz="1600" kern="1200">
            <a:latin typeface="Aptos" panose="020B0004020202020204" pitchFamily="34" charset="0"/>
          </a:endParaRPr>
        </a:p>
      </dsp:txBody>
      <dsp:txXfrm>
        <a:off x="7582394" y="1631919"/>
        <a:ext cx="1548058" cy="1896739"/>
      </dsp:txXfrm>
    </dsp:sp>
    <dsp:sp modelId="{D4F7B9C0-9352-4019-B643-E33F0A08E69C}">
      <dsp:nvSpPr>
        <dsp:cNvPr id="0" name=""/>
        <dsp:cNvSpPr/>
      </dsp:nvSpPr>
      <dsp:spPr>
        <a:xfrm>
          <a:off x="9372862" y="1548173"/>
          <a:ext cx="1715550" cy="2064231"/>
        </a:xfrm>
        <a:prstGeom prst="roundRect">
          <a:avLst/>
        </a:prstGeom>
        <a:solidFill>
          <a:srgbClr val="17507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100000"/>
            </a:lnSpc>
            <a:spcBef>
              <a:spcPct val="0"/>
            </a:spcBef>
            <a:spcAft>
              <a:spcPts val="0"/>
            </a:spcAft>
          </a:pPr>
          <a:r>
            <a:rPr lang="en-US" sz="1600" b="1" kern="1200" spc="81">
              <a:solidFill>
                <a:srgbClr val="FFFFFF"/>
              </a:solidFill>
              <a:latin typeface="Aptos" panose="020B0004020202020204" pitchFamily="34" charset="0"/>
              <a:ea typeface="Aileron"/>
              <a:cs typeface="Aileron"/>
              <a:sym typeface="Aileron"/>
            </a:rPr>
            <a:t>Estimated time for Congress to pass budget*</a:t>
          </a:r>
          <a:endParaRPr lang="en-US" sz="1600" kern="1200">
            <a:latin typeface="Aptos" panose="020B0004020202020204" pitchFamily="34" charset="0"/>
          </a:endParaRPr>
        </a:p>
      </dsp:txBody>
      <dsp:txXfrm>
        <a:off x="9456608" y="1631919"/>
        <a:ext cx="1548058" cy="1896739"/>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180ECCF-46E5-4FE2-ADEC-F098086DFD10}">
      <dsp:nvSpPr>
        <dsp:cNvPr id="0" name=""/>
        <dsp:cNvSpPr/>
      </dsp:nvSpPr>
      <dsp:spPr>
        <a:xfrm>
          <a:off x="12578" y="431851"/>
          <a:ext cx="6528524" cy="933566"/>
        </a:xfrm>
        <a:prstGeom prst="roundRect">
          <a:avLst>
            <a:gd name="adj" fmla="val 10000"/>
          </a:avLst>
        </a:prstGeom>
        <a:solidFill>
          <a:srgbClr val="17507F">
            <a:alpha val="76000"/>
          </a:srgb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b="1" kern="1200">
              <a:latin typeface="Aptos" panose="020B0004020202020204" pitchFamily="34" charset="0"/>
            </a:rPr>
            <a:t>Winter 2024-25</a:t>
          </a:r>
        </a:p>
      </dsp:txBody>
      <dsp:txXfrm>
        <a:off x="39921" y="459194"/>
        <a:ext cx="6473838" cy="878880"/>
      </dsp:txXfrm>
    </dsp:sp>
    <dsp:sp modelId="{579A83A5-9D67-4C5B-86C8-2439356DB146}">
      <dsp:nvSpPr>
        <dsp:cNvPr id="0" name=""/>
        <dsp:cNvSpPr/>
      </dsp:nvSpPr>
      <dsp:spPr>
        <a:xfrm>
          <a:off x="6696545" y="705886"/>
          <a:ext cx="329538" cy="385497"/>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11200">
            <a:lnSpc>
              <a:spcPct val="90000"/>
            </a:lnSpc>
            <a:spcBef>
              <a:spcPct val="0"/>
            </a:spcBef>
            <a:spcAft>
              <a:spcPct val="35000"/>
            </a:spcAft>
          </a:pPr>
          <a:endParaRPr lang="en-US" sz="1600" kern="1200"/>
        </a:p>
      </dsp:txBody>
      <dsp:txXfrm>
        <a:off x="6696545" y="782985"/>
        <a:ext cx="230677" cy="231299"/>
      </dsp:txXfrm>
    </dsp:sp>
    <dsp:sp modelId="{2276354D-FB9A-4EF9-AFC8-2EECAF67532F}">
      <dsp:nvSpPr>
        <dsp:cNvPr id="0" name=""/>
        <dsp:cNvSpPr/>
      </dsp:nvSpPr>
      <dsp:spPr>
        <a:xfrm>
          <a:off x="7162873" y="431851"/>
          <a:ext cx="1751402" cy="933566"/>
        </a:xfrm>
        <a:prstGeom prst="roundRect">
          <a:avLst>
            <a:gd name="adj" fmla="val 10000"/>
          </a:avLst>
        </a:prstGeom>
        <a:solidFill>
          <a:srgbClr val="17507F">
            <a:alpha val="76000"/>
          </a:srgb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b="1" kern="1200">
              <a:latin typeface="Aptos" panose="020B0004020202020204" pitchFamily="34" charset="0"/>
            </a:rPr>
            <a:t>Spring / Summer 2025</a:t>
          </a:r>
        </a:p>
      </dsp:txBody>
      <dsp:txXfrm>
        <a:off x="7190216" y="459194"/>
        <a:ext cx="1696716" cy="878880"/>
      </dsp:txXfrm>
    </dsp:sp>
    <dsp:sp modelId="{DE851F74-E7E7-460D-860C-37FDD22BADD7}">
      <dsp:nvSpPr>
        <dsp:cNvPr id="0" name=""/>
        <dsp:cNvSpPr/>
      </dsp:nvSpPr>
      <dsp:spPr>
        <a:xfrm>
          <a:off x="9069718" y="705886"/>
          <a:ext cx="329538" cy="385497"/>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11200">
            <a:lnSpc>
              <a:spcPct val="90000"/>
            </a:lnSpc>
            <a:spcBef>
              <a:spcPct val="0"/>
            </a:spcBef>
            <a:spcAft>
              <a:spcPct val="35000"/>
            </a:spcAft>
          </a:pPr>
          <a:endParaRPr lang="en-US" sz="1600" kern="1200"/>
        </a:p>
      </dsp:txBody>
      <dsp:txXfrm>
        <a:off x="9069718" y="782985"/>
        <a:ext cx="230677" cy="231299"/>
      </dsp:txXfrm>
    </dsp:sp>
    <dsp:sp modelId="{118E58AB-754F-437B-B59E-661D599BF9FB}">
      <dsp:nvSpPr>
        <dsp:cNvPr id="0" name=""/>
        <dsp:cNvSpPr/>
      </dsp:nvSpPr>
      <dsp:spPr>
        <a:xfrm>
          <a:off x="9536046" y="431851"/>
          <a:ext cx="1554425" cy="933566"/>
        </a:xfrm>
        <a:prstGeom prst="roundRect">
          <a:avLst>
            <a:gd name="adj" fmla="val 10000"/>
          </a:avLst>
        </a:prstGeom>
        <a:solidFill>
          <a:srgbClr val="17507F">
            <a:alpha val="76000"/>
          </a:srgb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b="1" kern="1200">
              <a:latin typeface="Aptos" panose="020B0004020202020204" pitchFamily="34" charset="0"/>
            </a:rPr>
            <a:t>FY26 Budget</a:t>
          </a:r>
        </a:p>
      </dsp:txBody>
      <dsp:txXfrm>
        <a:off x="9563389" y="459194"/>
        <a:ext cx="1499739" cy="878880"/>
      </dsp:txXfrm>
    </dsp:sp>
  </dsp:spTree>
</dsp:drawing>
</file>

<file path=ppt/diagrams/layout1.xml><?xml version="1.0" encoding="utf-8"?>
<dgm:layoutDef xmlns:dgm="http://schemas.openxmlformats.org/drawingml/2006/diagram" xmlns:a="http://schemas.openxmlformats.org/drawingml/2006/main" uniqueId="urn:microsoft.com/office/officeart/2016/7/layout/LinearBlockProcessNumbered">
  <dgm:title val="Linear Block Process Numbered"/>
  <dgm:desc val="Used to show a progression; a timeline; sequential steps in a task, process, or workflow; or to emphasize movement or direction. Automatic numbers have been introduced to show the steps of the process. Level 1 text and Level 2 text both appears in a rectangle."/>
  <dgm:catLst>
    <dgm:cat type="process" pri="5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101" type="sibTrans" cxnId="4">
          <dgm:prSet phldrT="1"/>
          <dgm:t>
            <a:bodyPr/>
            <a:lstStyle/>
            <a:p>
              <a:r>
                <a:t>01</a:t>
              </a:r>
            </a:p>
          </dgm:t>
        </dgm:pt>
        <dgm:pt modelId="201" type="sibTrans" cxnId="5">
          <dgm:prSet phldrT="2"/>
          <dgm:t>
            <a:bodyPr/>
            <a:lstStyle/>
            <a:p>
              <a:r>
                <a:t>02</a:t>
              </a:r>
            </a:p>
          </dgm:t>
        </dgm:pt>
        <dgm:pt modelId="301" type="sibTrans" cxnId="6">
          <dgm:prSet phldrT="3"/>
          <dgm:t>
            <a:bodyPr/>
            <a:lstStyle/>
            <a:p>
              <a:r>
                <a:t>03</a:t>
              </a:r>
            </a:p>
          </dgm:t>
        </dgm:pt>
      </dgm:ptLst>
      <dgm:cxnLst>
        <dgm:cxn modelId="4" srcId="0" destId="1" srcOrd="0" destOrd="0" sibTransId="101"/>
        <dgm:cxn modelId="5" srcId="0" destId="2" srcOrd="1" destOrd="0" sibTransId="201"/>
        <dgm:cxn modelId="6" srcId="0" destId="3" srcOrd="2" destOrd="0" sibTransId="301"/>
        <dgm:cxn modelId="13" srcId="1" destId="11" srcOrd="0" destOrd="0"/>
        <dgm:cxn modelId="23" srcId="2" destId="21" srcOrd="0" destOrd="0"/>
        <dgm:cxn modelId="33" srcId="3" destId="3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animLvl val="lvl"/>
      <dgm:resizeHandles val="exact"/>
    </dgm:varLst>
    <dgm:alg type="lin">
      <dgm:param type="linDir" val="fromL"/>
      <dgm:param type="nodeVertAlign" val="t"/>
    </dgm:alg>
    <dgm:shape xmlns:r="http://schemas.openxmlformats.org/officeDocument/2006/relationships" r:blip="">
      <dgm:adjLst/>
    </dgm:shape>
    <dgm:presOf/>
    <dgm:constrLst>
      <dgm:constr type="h" for="ch" forName="compositeNode" refType="h"/>
      <dgm:constr type="w" for="ch" forName="compositeNode" refType="w"/>
      <dgm:constr type="w" for="des" forName="simulatedConn" refType="w" refFor="ch" refForName="compositeNode" fact="0.15"/>
      <dgm:constr type="h" for="des" forName="simulatedConn" refType="w" refFor="des" refForName="simulatedConn"/>
      <dgm:constr type="h" for="des" forName="vSp1" refType="w" refFor="ch" refForName="compositeNode" fact="0.8"/>
      <dgm:constr type="h" for="des" forName="vSp2" refType="w" refFor="ch" refForName="compositeNode" fact="0.07"/>
      <dgm:constr type="w" for="ch" forName="vProcSp" refType="w" refFor="des" refForName="simulatedConn" op="equ"/>
      <dgm:constr type="h" for="ch" forName="vProcSp" refType="h" refFor="ch" refForName="compositeNode" op="equ"/>
      <dgm:constr type="w" for="ch" forName="sibTrans" refType="w" refFor="ch" refForName="compositeNode" fact="0.08"/>
      <dgm:constr type="primFontSz" for="des" forName="sibTransNodeRect" op="equ"/>
      <dgm:constr type="primFontSz" for="des" forName="nodeRect" op="equ"/>
    </dgm:constrLst>
    <dgm:ruleLst/>
    <dgm:forEach name="Name4" axis="ch" ptType="node">
      <dgm:layoutNode name="compositeNode">
        <dgm:varLst>
          <dgm:bulletEnabled val="1"/>
        </dgm:varLst>
        <dgm:alg type="composite"/>
        <dgm:constrLst>
          <dgm:constr type="h" refType="w" op="lte" fact="1.2"/>
          <dgm:constr type="w" for="ch" forName="bgRect" refType="w"/>
          <dgm:constr type="h" for="ch" forName="bgRect" refType="h"/>
          <dgm:constr type="t" for="ch" forName="bgRect"/>
          <dgm:constr type="l" for="ch" forName="bgRect"/>
          <dgm:constr type="w" for="ch" forName="sibTransNodeRect" refType="w" refFor="ch" refForName="bgRect"/>
          <dgm:constr type="h" for="ch" forName="sibTransNodeRect" refType="h" refFor="ch" refForName="bgRect" fact="0.4"/>
          <dgm:constr type="t" for="ch" forName="sibTransNodeRect"/>
          <dgm:constr type="l" for="ch" forName="sibTransNodeRect"/>
          <dgm:constr type="r" for="ch" forName="nodeRect" refType="r" refFor="ch" refForName="bgRect"/>
          <dgm:constr type="h" for="ch" forName="nodeRect" refType="h" refFor="ch" refForName="bgRect" fact="0.6"/>
          <dgm:constr type="t" for="ch" forName="nodeRect" refType="b" refFor="ch" refForName="sibTransNodeRect"/>
          <dgm:constr type="l" for="ch" forName="nodeRect" refType="l" refFor="ch" refForName="bgRect"/>
        </dgm:constrLst>
        <dgm:ruleLst>
          <dgm:rule type="w" for="ch" forName="nodeRect" val="NaN" fact="NaN" max="30"/>
        </dgm:ruleLst>
        <dgm:layoutNode name="bgRect" styleLbl="alignNode1">
          <dgm:alg type="sp"/>
          <dgm:shape xmlns:r="http://schemas.openxmlformats.org/officeDocument/2006/relationships" type="rect" r:blip="">
            <dgm:adjLst>
              <dgm:adj idx="1" val="0.05"/>
            </dgm:adjLst>
          </dgm:shape>
          <dgm:presOf axis="self"/>
          <dgm:constrLst/>
          <dgm:ruleLst/>
        </dgm:layoutNode>
        <dgm:forEach name="Name19" axis="followSib" ptType="sibTrans" hideLastTrans="0" cnt="1">
          <dgm:layoutNode name="sibTransNodeRect" styleLbl="alignNode1">
            <dgm:varLst>
              <dgm:chMax val="0"/>
              <dgm:bulletEnabled val="1"/>
            </dgm:varLst>
            <dgm:presOf axis="self"/>
            <dgm:alg type="tx">
              <dgm:param type="parTxLTRAlign" val="l"/>
              <dgm:param type="parTxRTLAlign" val="l"/>
            </dgm:alg>
            <dgm:shape xmlns:r="http://schemas.openxmlformats.org/officeDocument/2006/relationships" type="rect" r:blip="" hideGeom="1">
              <dgm:adjLst/>
            </dgm:shape>
            <dgm:constrLst>
              <dgm:constr type="primFontSz" val="66"/>
              <dgm:constr type="tMarg" val="13"/>
              <dgm:constr type="lMarg" refType="w" fact="0.28"/>
              <dgm:constr type="rMarg" refType="w" fact="0.28"/>
              <dgm:constr type="bMarg" val="13"/>
            </dgm:constrLst>
            <dgm:ruleLst>
              <dgm:rule type="primFontSz" val="14" fact="NaN" max="NaN"/>
              <dgm:rule type="tMarg" val="13" fact="NaN" max="NaN"/>
            </dgm:ruleLst>
          </dgm:layoutNode>
        </dgm:forEach>
        <dgm:layoutNode name="nodeRect" styleLbl="alignNode1" moveWith="bgRect">
          <dgm:varLst>
            <dgm:bulletEnabled val="1"/>
          </dgm:varLst>
          <dgm:alg type="tx">
            <dgm:param type="parTxLTRAlign" val="l"/>
            <dgm:param type="parTxRTLAlign" val="r"/>
            <dgm:param type="txAnchorVert" val="t"/>
            <dgm:param type="stBulletLvl" val="2"/>
          </dgm:alg>
          <dgm:shape xmlns:r="http://schemas.openxmlformats.org/officeDocument/2006/relationships" type="rect" r:blip="" hideGeom="1">
            <dgm:adjLst/>
          </dgm:shape>
          <dgm:presOf axis="desOrSelf" ptType="node"/>
          <dgm:constrLst>
            <dgm:constr type="primFontSz" val="26"/>
            <dgm:constr type="tMarg"/>
            <dgm:constr type="lMarg" refType="w" fact="0.28"/>
            <dgm:constr type="rMarg" refType="w" fact="0.28"/>
            <dgm:constr type="bMarg" val="26"/>
          </dgm:constrLst>
          <dgm:ruleLst>
            <dgm:rule type="primFontSz" val="11" fact="NaN" max="NaN"/>
          </dgm:ruleLst>
        </dgm:layoutNode>
      </dgm:layoutNode>
      <dgm:forEach name="Name14" axis="followSib" ptType="sibTrans" cnt="1">
        <dgm:layoutNode name="sibTrans">
          <dgm:alg type="sp"/>
          <dgm:shape xmlns:r="http://schemas.openxmlformats.org/officeDocument/2006/relationships" r:blip="">
            <dgm:adjLst/>
          </dgm:shape>
          <dgm:presOf/>
          <dgm:constrLst/>
          <dgm:ruleLst/>
        </dgm:layoutNode>
      </dgm:forEach>
    </dgm:forEach>
  </dgm:layoutNode>
  <dgm:extLst>
    <a:ext uri="{4F341089-5ED1-44EC-B178-C955D00A3D55}">
      <dgm1611:autoBuNodeInfoLst xmlns:dgm1611="http://schemas.microsoft.com/office/drawing/2016/11/diagram" xmlns="">
        <dgm1611:autoBuNodeInfo lvl="1" ptType="sibTrans">
          <dgm1611:buPr prefix="" leadZeros="1">
            <a:buAutoNum type="arabicParenBoth"/>
          </dgm1611:buPr>
        </dgm1611:autoBuNodeInfo>
      </dgm1611:autoBuNodeInfoLst>
    </a:ext>
  </dgm:extLst>
</dgm:layoutDef>
</file>

<file path=ppt/diagrams/layout10.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8.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9.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8202FB79-E784-0DA9-9D87-B51821E44EE5}"/>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1FA98F0E-20E9-9D2E-0AF4-97E34B7DE6DD}"/>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8C3B39AD-CC17-4950-A4D2-4EB55664E12E}" type="datetimeFigureOut">
              <a:rPr lang="en-US" smtClean="0"/>
              <a:t>12/5/2024</a:t>
            </a:fld>
            <a:endParaRPr lang="en-US"/>
          </a:p>
        </p:txBody>
      </p:sp>
      <p:sp>
        <p:nvSpPr>
          <p:cNvPr id="4" name="Footer Placeholder 3">
            <a:extLst>
              <a:ext uri="{FF2B5EF4-FFF2-40B4-BE49-F238E27FC236}">
                <a16:creationId xmlns:a16="http://schemas.microsoft.com/office/drawing/2014/main" id="{D497DCFF-B86E-D8AB-E02B-5DBA59696CC8}"/>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B516000A-EAEC-E898-B168-CDE759ACBE73}"/>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584A6B63-0EAE-4D2D-9D36-6A53C5DE666C}" type="slidenum">
              <a:rPr lang="en-US" smtClean="0"/>
              <a:t>‹#›</a:t>
            </a:fld>
            <a:endParaRPr lang="en-US"/>
          </a:p>
        </p:txBody>
      </p:sp>
    </p:spTree>
    <p:extLst>
      <p:ext uri="{BB962C8B-B14F-4D97-AF65-F5344CB8AC3E}">
        <p14:creationId xmlns:p14="http://schemas.microsoft.com/office/powerpoint/2010/main" val="235783468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0C9043F-3CC0-424E-8BE1-E7EA30D23AD5}" type="datetimeFigureOut">
              <a:rPr lang="en-US" smtClean="0"/>
              <a:t>12/5/2024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B49435D-6D8B-4FC9-8EDC-FBB69D4B9A2F}" type="slidenum">
              <a:rPr lang="en-US" smtClean="0"/>
              <a:t>‹#›</a:t>
            </a:fld>
            <a:endParaRPr lang="en-US"/>
          </a:p>
        </p:txBody>
      </p:sp>
    </p:spTree>
    <p:extLst>
      <p:ext uri="{BB962C8B-B14F-4D97-AF65-F5344CB8AC3E}">
        <p14:creationId xmlns:p14="http://schemas.microsoft.com/office/powerpoint/2010/main" val="248638448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294948D-3265-F142-987C-D08051C7E95A}" type="slidenum">
              <a:rPr lang="en-US" smtClean="0"/>
              <a:t>0</a:t>
            </a:fld>
            <a:endParaRPr lang="en-US"/>
          </a:p>
        </p:txBody>
      </p:sp>
    </p:spTree>
    <p:extLst>
      <p:ext uri="{BB962C8B-B14F-4D97-AF65-F5344CB8AC3E}">
        <p14:creationId xmlns:p14="http://schemas.microsoft.com/office/powerpoint/2010/main" val="157631533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2400">
                <a:solidFill>
                  <a:srgbClr val="17507F"/>
                </a:solidFill>
              </a:rPr>
              <a:t>Disannexation &amp; ETJ </a:t>
            </a:r>
          </a:p>
          <a:p>
            <a:pPr lvl="1"/>
            <a:r>
              <a:rPr lang="en-US" sz="1800">
                <a:solidFill>
                  <a:srgbClr val="17507F"/>
                </a:solidFill>
              </a:rPr>
              <a:t>TPPF: "ETJs run counter to Texas’ republican ideals by permitting a type of regulation without representation"</a:t>
            </a:r>
          </a:p>
          <a:p>
            <a:pPr lvl="1"/>
            <a:r>
              <a:rPr lang="en-US" sz="1800">
                <a:solidFill>
                  <a:srgbClr val="17507F"/>
                </a:solidFill>
              </a:rPr>
              <a:t>TPPF: [HB 3053] "could easily apply to other political subdivisions of different sizes and/or could also widen its timeframe to include years before 2015."</a:t>
            </a:r>
          </a:p>
          <a:p>
            <a:pPr>
              <a:spcBef>
                <a:spcPts val="1800"/>
              </a:spcBef>
            </a:pPr>
            <a:endParaRPr lang="en-US" sz="2400">
              <a:solidFill>
                <a:srgbClr val="17507F"/>
              </a:solidFill>
            </a:endParaRPr>
          </a:p>
          <a:p>
            <a:pPr>
              <a:spcBef>
                <a:spcPts val="1800"/>
              </a:spcBef>
            </a:pPr>
            <a:r>
              <a:rPr lang="en-US" sz="2400">
                <a:solidFill>
                  <a:srgbClr val="17507F"/>
                </a:solidFill>
              </a:rPr>
              <a:t>Debt </a:t>
            </a:r>
            <a:r>
              <a:rPr lang="en-US" sz="1800">
                <a:solidFill>
                  <a:srgbClr val="17507F"/>
                </a:solidFill>
              </a:rPr>
              <a:t> - Restrictions on Cities' ability to use and issue debt)</a:t>
            </a:r>
          </a:p>
          <a:p>
            <a:pPr>
              <a:spcBef>
                <a:spcPts val="1800"/>
              </a:spcBef>
            </a:pPr>
            <a:endParaRPr lang="en-US" sz="2400">
              <a:solidFill>
                <a:srgbClr val="17507F"/>
              </a:solidFill>
            </a:endParaRPr>
          </a:p>
          <a:p>
            <a:pPr>
              <a:spcBef>
                <a:spcPts val="1800"/>
              </a:spcBef>
            </a:pPr>
            <a:r>
              <a:rPr lang="en-US" sz="2400">
                <a:solidFill>
                  <a:srgbClr val="17507F"/>
                </a:solidFill>
              </a:rPr>
              <a:t>DEI - </a:t>
            </a:r>
            <a:r>
              <a:rPr lang="en-US" sz="1800">
                <a:solidFill>
                  <a:srgbClr val="17507F"/>
                </a:solidFill>
              </a:rPr>
              <a:t>The Legislature passed several “Diversity, Equity and Inclusion” (DEI) bills and may target City contracting in future sessions.</a:t>
            </a:r>
            <a:endParaRPr lang="en-US" sz="1600">
              <a:solidFill>
                <a:srgbClr val="17507F"/>
              </a:solidFill>
            </a:endParaRPr>
          </a:p>
          <a:p>
            <a:endParaRPr lang="en-US"/>
          </a:p>
        </p:txBody>
      </p:sp>
      <p:sp>
        <p:nvSpPr>
          <p:cNvPr id="4" name="Slide Number Placeholder 3"/>
          <p:cNvSpPr>
            <a:spLocks noGrp="1"/>
          </p:cNvSpPr>
          <p:nvPr>
            <p:ph type="sldNum" sz="quarter" idx="5"/>
          </p:nvPr>
        </p:nvSpPr>
        <p:spPr/>
        <p:txBody>
          <a:bodyPr/>
          <a:lstStyle/>
          <a:p>
            <a:fld id="{3B49435D-6D8B-4FC9-8EDC-FBB69D4B9A2F}" type="slidenum">
              <a:rPr lang="en-US" smtClean="0"/>
              <a:t>11</a:t>
            </a:fld>
            <a:endParaRPr lang="en-US"/>
          </a:p>
        </p:txBody>
      </p:sp>
    </p:spTree>
    <p:extLst>
      <p:ext uri="{BB962C8B-B14F-4D97-AF65-F5344CB8AC3E}">
        <p14:creationId xmlns:p14="http://schemas.microsoft.com/office/powerpoint/2010/main" val="370553368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Rick</a:t>
            </a:r>
          </a:p>
        </p:txBody>
      </p:sp>
      <p:sp>
        <p:nvSpPr>
          <p:cNvPr id="4" name="Slide Number Placeholder 3"/>
          <p:cNvSpPr>
            <a:spLocks noGrp="1"/>
          </p:cNvSpPr>
          <p:nvPr>
            <p:ph type="sldNum" sz="quarter" idx="5"/>
          </p:nvPr>
        </p:nvSpPr>
        <p:spPr/>
        <p:txBody>
          <a:bodyPr/>
          <a:lstStyle/>
          <a:p>
            <a:fld id="{3B49435D-6D8B-4FC9-8EDC-FBB69D4B9A2F}" type="slidenum">
              <a:rPr lang="en-US" smtClean="0"/>
              <a:t>13</a:t>
            </a:fld>
            <a:endParaRPr lang="en-US"/>
          </a:p>
        </p:txBody>
      </p:sp>
    </p:spTree>
    <p:extLst>
      <p:ext uri="{BB962C8B-B14F-4D97-AF65-F5344CB8AC3E}">
        <p14:creationId xmlns:p14="http://schemas.microsoft.com/office/powerpoint/2010/main" val="12958150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Rick</a:t>
            </a:r>
          </a:p>
        </p:txBody>
      </p:sp>
      <p:sp>
        <p:nvSpPr>
          <p:cNvPr id="4" name="Slide Number Placeholder 3"/>
          <p:cNvSpPr>
            <a:spLocks noGrp="1"/>
          </p:cNvSpPr>
          <p:nvPr>
            <p:ph type="sldNum" sz="quarter" idx="5"/>
          </p:nvPr>
        </p:nvSpPr>
        <p:spPr/>
        <p:txBody>
          <a:bodyPr/>
          <a:lstStyle/>
          <a:p>
            <a:fld id="{3B49435D-6D8B-4FC9-8EDC-FBB69D4B9A2F}" type="slidenum">
              <a:rPr lang="en-US" smtClean="0"/>
              <a:t>14</a:t>
            </a:fld>
            <a:endParaRPr lang="en-US"/>
          </a:p>
        </p:txBody>
      </p:sp>
    </p:spTree>
    <p:extLst>
      <p:ext uri="{BB962C8B-B14F-4D97-AF65-F5344CB8AC3E}">
        <p14:creationId xmlns:p14="http://schemas.microsoft.com/office/powerpoint/2010/main" val="30518676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Rick</a:t>
            </a:r>
          </a:p>
        </p:txBody>
      </p:sp>
      <p:sp>
        <p:nvSpPr>
          <p:cNvPr id="4" name="Slide Number Placeholder 3"/>
          <p:cNvSpPr>
            <a:spLocks noGrp="1"/>
          </p:cNvSpPr>
          <p:nvPr>
            <p:ph type="sldNum" sz="quarter" idx="5"/>
          </p:nvPr>
        </p:nvSpPr>
        <p:spPr/>
        <p:txBody>
          <a:bodyPr/>
          <a:lstStyle/>
          <a:p>
            <a:fld id="{3B49435D-6D8B-4FC9-8EDC-FBB69D4B9A2F}" type="slidenum">
              <a:rPr lang="en-US" smtClean="0"/>
              <a:t>1</a:t>
            </a:fld>
            <a:endParaRPr lang="en-US"/>
          </a:p>
        </p:txBody>
      </p:sp>
    </p:spTree>
    <p:extLst>
      <p:ext uri="{BB962C8B-B14F-4D97-AF65-F5344CB8AC3E}">
        <p14:creationId xmlns:p14="http://schemas.microsoft.com/office/powerpoint/2010/main" val="228319012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Rick</a:t>
            </a:r>
          </a:p>
        </p:txBody>
      </p:sp>
      <p:sp>
        <p:nvSpPr>
          <p:cNvPr id="4" name="Slide Number Placeholder 3"/>
          <p:cNvSpPr>
            <a:spLocks noGrp="1"/>
          </p:cNvSpPr>
          <p:nvPr>
            <p:ph type="sldNum" sz="quarter" idx="5"/>
          </p:nvPr>
        </p:nvSpPr>
        <p:spPr/>
        <p:txBody>
          <a:bodyPr/>
          <a:lstStyle/>
          <a:p>
            <a:fld id="{3B49435D-6D8B-4FC9-8EDC-FBB69D4B9A2F}" type="slidenum">
              <a:rPr lang="en-US" smtClean="0"/>
              <a:t>2</a:t>
            </a:fld>
            <a:endParaRPr lang="en-US"/>
          </a:p>
        </p:txBody>
      </p:sp>
    </p:spTree>
    <p:extLst>
      <p:ext uri="{BB962C8B-B14F-4D97-AF65-F5344CB8AC3E}">
        <p14:creationId xmlns:p14="http://schemas.microsoft.com/office/powerpoint/2010/main" val="353049607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Rick</a:t>
            </a:r>
          </a:p>
        </p:txBody>
      </p:sp>
      <p:sp>
        <p:nvSpPr>
          <p:cNvPr id="4" name="Slide Number Placeholder 3"/>
          <p:cNvSpPr>
            <a:spLocks noGrp="1"/>
          </p:cNvSpPr>
          <p:nvPr>
            <p:ph type="sldNum" sz="quarter" idx="5"/>
          </p:nvPr>
        </p:nvSpPr>
        <p:spPr/>
        <p:txBody>
          <a:bodyPr/>
          <a:lstStyle/>
          <a:p>
            <a:fld id="{3B49435D-6D8B-4FC9-8EDC-FBB69D4B9A2F}" type="slidenum">
              <a:rPr lang="en-US" smtClean="0"/>
              <a:t>3</a:t>
            </a:fld>
            <a:endParaRPr lang="en-US"/>
          </a:p>
        </p:txBody>
      </p:sp>
    </p:spTree>
    <p:extLst>
      <p:ext uri="{BB962C8B-B14F-4D97-AF65-F5344CB8AC3E}">
        <p14:creationId xmlns:p14="http://schemas.microsoft.com/office/powerpoint/2010/main" val="41929820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2400">
                <a:solidFill>
                  <a:schemeClr val="accent1">
                    <a:lumMod val="50000"/>
                  </a:schemeClr>
                </a:solidFill>
              </a:rPr>
              <a:t>Majority of changes are minor updates to language in existing items</a:t>
            </a:r>
          </a:p>
          <a:p>
            <a:pPr lvl="1"/>
            <a:r>
              <a:rPr lang="en-US" sz="2200">
                <a:solidFill>
                  <a:schemeClr val="accent1">
                    <a:lumMod val="50000"/>
                  </a:schemeClr>
                </a:solidFill>
              </a:rPr>
              <a:t>Clarifying language, condensing existing language, </a:t>
            </a:r>
            <a:r>
              <a:rPr lang="en-US" sz="2200" err="1">
                <a:solidFill>
                  <a:schemeClr val="accent1">
                    <a:lumMod val="50000"/>
                  </a:schemeClr>
                </a:solidFill>
              </a:rPr>
              <a:t>etc</a:t>
            </a:r>
            <a:endParaRPr lang="en-US" sz="2200">
              <a:solidFill>
                <a:schemeClr val="accent1">
                  <a:lumMod val="50000"/>
                </a:schemeClr>
              </a:solidFill>
            </a:endParaRPr>
          </a:p>
          <a:p>
            <a:endParaRPr lang="en-US"/>
          </a:p>
        </p:txBody>
      </p:sp>
      <p:sp>
        <p:nvSpPr>
          <p:cNvPr id="4" name="Slide Number Placeholder 3"/>
          <p:cNvSpPr>
            <a:spLocks noGrp="1"/>
          </p:cNvSpPr>
          <p:nvPr>
            <p:ph type="sldNum" sz="quarter" idx="5"/>
          </p:nvPr>
        </p:nvSpPr>
        <p:spPr/>
        <p:txBody>
          <a:bodyPr/>
          <a:lstStyle/>
          <a:p>
            <a:fld id="{3B49435D-6D8B-4FC9-8EDC-FBB69D4B9A2F}" type="slidenum">
              <a:rPr lang="en-US" smtClean="0"/>
              <a:t>4</a:t>
            </a:fld>
            <a:endParaRPr lang="en-US"/>
          </a:p>
        </p:txBody>
      </p:sp>
    </p:spTree>
    <p:extLst>
      <p:ext uri="{BB962C8B-B14F-4D97-AF65-F5344CB8AC3E}">
        <p14:creationId xmlns:p14="http://schemas.microsoft.com/office/powerpoint/2010/main" val="420007970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Alison</a:t>
            </a:r>
          </a:p>
        </p:txBody>
      </p:sp>
      <p:sp>
        <p:nvSpPr>
          <p:cNvPr id="4" name="Slide Number Placeholder 3"/>
          <p:cNvSpPr>
            <a:spLocks noGrp="1"/>
          </p:cNvSpPr>
          <p:nvPr>
            <p:ph type="sldNum" sz="quarter" idx="5"/>
          </p:nvPr>
        </p:nvSpPr>
        <p:spPr/>
        <p:txBody>
          <a:bodyPr/>
          <a:lstStyle/>
          <a:p>
            <a:fld id="{3B49435D-6D8B-4FC9-8EDC-FBB69D4B9A2F}" type="slidenum">
              <a:rPr lang="en-US" smtClean="0"/>
              <a:t>5</a:t>
            </a:fld>
            <a:endParaRPr lang="en-US"/>
          </a:p>
        </p:txBody>
      </p:sp>
    </p:spTree>
    <p:extLst>
      <p:ext uri="{BB962C8B-B14F-4D97-AF65-F5344CB8AC3E}">
        <p14:creationId xmlns:p14="http://schemas.microsoft.com/office/powerpoint/2010/main" val="164344976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2400">
                <a:solidFill>
                  <a:srgbClr val="17507F"/>
                </a:solidFill>
              </a:rPr>
              <a:t>Disannexation &amp; ETJ </a:t>
            </a:r>
          </a:p>
          <a:p>
            <a:pPr lvl="1"/>
            <a:r>
              <a:rPr lang="en-US" sz="1800">
                <a:solidFill>
                  <a:srgbClr val="17507F"/>
                </a:solidFill>
              </a:rPr>
              <a:t>TPPF: "ETJs run counter to Texas’ republican ideals by permitting a type of regulation without representation"</a:t>
            </a:r>
          </a:p>
          <a:p>
            <a:pPr lvl="1"/>
            <a:r>
              <a:rPr lang="en-US" sz="1800">
                <a:solidFill>
                  <a:srgbClr val="17507F"/>
                </a:solidFill>
              </a:rPr>
              <a:t>TPPF: [HB 3053] "could easily apply to other political subdivisions of different sizes and/or could also widen its timeframe to include years before 2015."</a:t>
            </a:r>
          </a:p>
          <a:p>
            <a:pPr>
              <a:spcBef>
                <a:spcPts val="1800"/>
              </a:spcBef>
            </a:pPr>
            <a:endParaRPr lang="en-US" sz="2400">
              <a:solidFill>
                <a:srgbClr val="17507F"/>
              </a:solidFill>
            </a:endParaRPr>
          </a:p>
          <a:p>
            <a:pPr>
              <a:spcBef>
                <a:spcPts val="1800"/>
              </a:spcBef>
            </a:pPr>
            <a:r>
              <a:rPr lang="en-US" sz="2400">
                <a:solidFill>
                  <a:srgbClr val="17507F"/>
                </a:solidFill>
              </a:rPr>
              <a:t>Debt </a:t>
            </a:r>
            <a:r>
              <a:rPr lang="en-US" sz="1800">
                <a:solidFill>
                  <a:srgbClr val="17507F"/>
                </a:solidFill>
              </a:rPr>
              <a:t> - Restrictions on Cities' ability to use and issue debt)</a:t>
            </a:r>
          </a:p>
          <a:p>
            <a:pPr>
              <a:spcBef>
                <a:spcPts val="1800"/>
              </a:spcBef>
            </a:pPr>
            <a:endParaRPr lang="en-US" sz="2400">
              <a:solidFill>
                <a:srgbClr val="17507F"/>
              </a:solidFill>
            </a:endParaRPr>
          </a:p>
          <a:p>
            <a:pPr>
              <a:spcBef>
                <a:spcPts val="1800"/>
              </a:spcBef>
            </a:pPr>
            <a:r>
              <a:rPr lang="en-US" sz="2400">
                <a:solidFill>
                  <a:srgbClr val="17507F"/>
                </a:solidFill>
              </a:rPr>
              <a:t>DEI - </a:t>
            </a:r>
            <a:r>
              <a:rPr lang="en-US" sz="1800">
                <a:solidFill>
                  <a:srgbClr val="17507F"/>
                </a:solidFill>
              </a:rPr>
              <a:t>The Legislature passed several “Diversity, Equity and Inclusion” (DEI) bills and may target City contracting in future sessions.</a:t>
            </a:r>
            <a:endParaRPr lang="en-US" sz="1600">
              <a:solidFill>
                <a:srgbClr val="17507F"/>
              </a:solidFill>
            </a:endParaRPr>
          </a:p>
          <a:p>
            <a:endParaRPr lang="en-US"/>
          </a:p>
        </p:txBody>
      </p:sp>
      <p:sp>
        <p:nvSpPr>
          <p:cNvPr id="4" name="Slide Number Placeholder 3"/>
          <p:cNvSpPr>
            <a:spLocks noGrp="1"/>
          </p:cNvSpPr>
          <p:nvPr>
            <p:ph type="sldNum" sz="quarter" idx="5"/>
          </p:nvPr>
        </p:nvSpPr>
        <p:spPr/>
        <p:txBody>
          <a:bodyPr/>
          <a:lstStyle/>
          <a:p>
            <a:fld id="{3B49435D-6D8B-4FC9-8EDC-FBB69D4B9A2F}" type="slidenum">
              <a:rPr lang="en-US" smtClean="0"/>
              <a:t>6</a:t>
            </a:fld>
            <a:endParaRPr lang="en-US"/>
          </a:p>
        </p:txBody>
      </p:sp>
    </p:spTree>
    <p:extLst>
      <p:ext uri="{BB962C8B-B14F-4D97-AF65-F5344CB8AC3E}">
        <p14:creationId xmlns:p14="http://schemas.microsoft.com/office/powerpoint/2010/main" val="49556339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Gladys</a:t>
            </a:r>
          </a:p>
          <a:p>
            <a:endParaRPr lang="en-US"/>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a:solidFill>
                  <a:schemeClr val="accent1">
                    <a:lumMod val="50000"/>
                  </a:schemeClr>
                </a:solidFill>
                <a:latin typeface="Aptos" panose="020B0004020202020204" pitchFamily="34" charset="0"/>
                <a:cs typeface="Calibri"/>
              </a:rPr>
              <a:t>; updates to Aviation, Project Connect, and I-35 sections to reflect progress in each respective project over the past two years </a:t>
            </a:r>
          </a:p>
          <a:p>
            <a:endParaRPr lang="en-US"/>
          </a:p>
          <a:p>
            <a:endParaRPr lang="en-US"/>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a:solidFill>
                  <a:schemeClr val="accent1">
                    <a:lumMod val="50000"/>
                  </a:schemeClr>
                </a:solidFill>
                <a:latin typeface="Aptos" panose="020B0004020202020204" pitchFamily="34" charset="0"/>
                <a:cs typeface="Calibri"/>
              </a:rPr>
              <a:t>Remove the Emergency Triage, Treat, and Transport Model (ET3) as it no longer exists; include language recommended by EMS that still captures the purpose of the program that will likely come back in future legislation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a:solidFill>
                  <a:schemeClr val="accent1">
                    <a:lumMod val="50000"/>
                  </a:schemeClr>
                </a:solidFill>
                <a:latin typeface="Aptos" panose="020B0004020202020204" pitchFamily="34" charset="0"/>
                <a:cs typeface="Calibri"/>
              </a:rPr>
              <a:t>Include language recommended by EMS that still captures the purpose of the program that will likely come back in future legislation</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a:solidFill>
                <a:schemeClr val="accent1">
                  <a:lumMod val="50000"/>
                </a:schemeClr>
              </a:solidFill>
              <a:latin typeface="Aptos" panose="020B0004020202020204" pitchFamily="34" charset="0"/>
              <a:cs typeface="Calibri"/>
            </a:endParaRPr>
          </a:p>
          <a:p>
            <a:endParaRPr lang="en-US"/>
          </a:p>
        </p:txBody>
      </p:sp>
      <p:sp>
        <p:nvSpPr>
          <p:cNvPr id="4" name="Slide Number Placeholder 3"/>
          <p:cNvSpPr>
            <a:spLocks noGrp="1"/>
          </p:cNvSpPr>
          <p:nvPr>
            <p:ph type="sldNum" sz="quarter" idx="5"/>
          </p:nvPr>
        </p:nvSpPr>
        <p:spPr/>
        <p:txBody>
          <a:bodyPr/>
          <a:lstStyle/>
          <a:p>
            <a:fld id="{3B49435D-6D8B-4FC9-8EDC-FBB69D4B9A2F}" type="slidenum">
              <a:rPr lang="en-US" smtClean="0"/>
              <a:t>7</a:t>
            </a:fld>
            <a:endParaRPr lang="en-US"/>
          </a:p>
        </p:txBody>
      </p:sp>
    </p:spTree>
    <p:extLst>
      <p:ext uri="{BB962C8B-B14F-4D97-AF65-F5344CB8AC3E}">
        <p14:creationId xmlns:p14="http://schemas.microsoft.com/office/powerpoint/2010/main" val="355044179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2400">
                <a:solidFill>
                  <a:srgbClr val="17507F"/>
                </a:solidFill>
              </a:rPr>
              <a:t>Disannexation &amp; ETJ </a:t>
            </a:r>
          </a:p>
          <a:p>
            <a:pPr lvl="1"/>
            <a:r>
              <a:rPr lang="en-US" sz="1800">
                <a:solidFill>
                  <a:srgbClr val="17507F"/>
                </a:solidFill>
              </a:rPr>
              <a:t>TPPF: "ETJs run counter to Texas’ republican ideals by permitting a type of regulation without representation"</a:t>
            </a:r>
          </a:p>
          <a:p>
            <a:pPr lvl="1"/>
            <a:r>
              <a:rPr lang="en-US" sz="1800">
                <a:solidFill>
                  <a:srgbClr val="17507F"/>
                </a:solidFill>
              </a:rPr>
              <a:t>TPPF: [HB 3053] "could easily apply to other political subdivisions of different sizes and/or could also widen its timeframe to include years before 2015."</a:t>
            </a:r>
          </a:p>
          <a:p>
            <a:pPr>
              <a:spcBef>
                <a:spcPts val="1800"/>
              </a:spcBef>
            </a:pPr>
            <a:endParaRPr lang="en-US" sz="2400">
              <a:solidFill>
                <a:srgbClr val="17507F"/>
              </a:solidFill>
            </a:endParaRPr>
          </a:p>
          <a:p>
            <a:pPr>
              <a:spcBef>
                <a:spcPts val="1800"/>
              </a:spcBef>
            </a:pPr>
            <a:r>
              <a:rPr lang="en-US" sz="2400">
                <a:solidFill>
                  <a:srgbClr val="17507F"/>
                </a:solidFill>
              </a:rPr>
              <a:t>Debt </a:t>
            </a:r>
            <a:r>
              <a:rPr lang="en-US" sz="1800">
                <a:solidFill>
                  <a:srgbClr val="17507F"/>
                </a:solidFill>
              </a:rPr>
              <a:t> - Restrictions on Cities' ability to use and issue debt)</a:t>
            </a:r>
          </a:p>
          <a:p>
            <a:pPr>
              <a:spcBef>
                <a:spcPts val="1800"/>
              </a:spcBef>
            </a:pPr>
            <a:endParaRPr lang="en-US" sz="2400">
              <a:solidFill>
                <a:srgbClr val="17507F"/>
              </a:solidFill>
            </a:endParaRPr>
          </a:p>
          <a:p>
            <a:pPr>
              <a:spcBef>
                <a:spcPts val="1800"/>
              </a:spcBef>
            </a:pPr>
            <a:r>
              <a:rPr lang="en-US" sz="2400">
                <a:solidFill>
                  <a:srgbClr val="17507F"/>
                </a:solidFill>
              </a:rPr>
              <a:t>DEI - </a:t>
            </a:r>
            <a:r>
              <a:rPr lang="en-US" sz="1800">
                <a:solidFill>
                  <a:srgbClr val="17507F"/>
                </a:solidFill>
              </a:rPr>
              <a:t>The Legislature passed several “Diversity, Equity and Inclusion” (DEI) bills and may target City contracting in future sessions.</a:t>
            </a:r>
            <a:endParaRPr lang="en-US" sz="1600">
              <a:solidFill>
                <a:srgbClr val="17507F"/>
              </a:solidFill>
            </a:endParaRPr>
          </a:p>
          <a:p>
            <a:endParaRPr lang="en-US"/>
          </a:p>
        </p:txBody>
      </p:sp>
      <p:sp>
        <p:nvSpPr>
          <p:cNvPr id="4" name="Slide Number Placeholder 3"/>
          <p:cNvSpPr>
            <a:spLocks noGrp="1"/>
          </p:cNvSpPr>
          <p:nvPr>
            <p:ph type="sldNum" sz="quarter" idx="5"/>
          </p:nvPr>
        </p:nvSpPr>
        <p:spPr/>
        <p:txBody>
          <a:bodyPr/>
          <a:lstStyle/>
          <a:p>
            <a:fld id="{3B49435D-6D8B-4FC9-8EDC-FBB69D4B9A2F}" type="slidenum">
              <a:rPr lang="en-US" smtClean="0"/>
              <a:t>8</a:t>
            </a:fld>
            <a:endParaRPr lang="en-US"/>
          </a:p>
        </p:txBody>
      </p:sp>
    </p:spTree>
    <p:extLst>
      <p:ext uri="{BB962C8B-B14F-4D97-AF65-F5344CB8AC3E}">
        <p14:creationId xmlns:p14="http://schemas.microsoft.com/office/powerpoint/2010/main" val="134331664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207ADF-2D31-E46D-F2D1-3A1BC604523A}"/>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2BFDE500-8E7D-61A7-3861-F2D1E3C8A9B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D6FDDA46-3E3F-2AE6-305A-C4E0407510C0}"/>
              </a:ext>
            </a:extLst>
          </p:cNvPr>
          <p:cNvSpPr>
            <a:spLocks noGrp="1"/>
          </p:cNvSpPr>
          <p:nvPr>
            <p:ph type="dt" sz="half" idx="10"/>
          </p:nvPr>
        </p:nvSpPr>
        <p:spPr/>
        <p:txBody>
          <a:bodyPr/>
          <a:lstStyle/>
          <a:p>
            <a:fld id="{E2D310EC-ECC0-4400-BD15-A4CEE8D5F12B}" type="datetime1">
              <a:rPr lang="en-US" smtClean="0"/>
              <a:t>12/5/2024</a:t>
            </a:fld>
            <a:endParaRPr lang="en-US"/>
          </a:p>
        </p:txBody>
      </p:sp>
      <p:sp>
        <p:nvSpPr>
          <p:cNvPr id="5" name="Footer Placeholder 4">
            <a:extLst>
              <a:ext uri="{FF2B5EF4-FFF2-40B4-BE49-F238E27FC236}">
                <a16:creationId xmlns:a16="http://schemas.microsoft.com/office/drawing/2014/main" id="{9226DB03-B76D-DFF8-63F0-4A269F13826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6C82017-4E3E-0D47-6DC8-3B9B8FA2A021}"/>
              </a:ext>
            </a:extLst>
          </p:cNvPr>
          <p:cNvSpPr>
            <a:spLocks noGrp="1"/>
          </p:cNvSpPr>
          <p:nvPr>
            <p:ph type="sldNum" sz="quarter" idx="12"/>
          </p:nvPr>
        </p:nvSpPr>
        <p:spPr>
          <a:xfrm>
            <a:off x="9161443" y="6355967"/>
            <a:ext cx="2743200" cy="365125"/>
          </a:xfrm>
          <a:prstGeom prst="rect">
            <a:avLst/>
          </a:prstGeom>
        </p:spPr>
        <p:txBody>
          <a:bodyPr/>
          <a:lstStyle>
            <a:lvl1pPr algn="r">
              <a:defRPr sz="1400"/>
            </a:lvl1pPr>
          </a:lstStyle>
          <a:p>
            <a:fld id="{42FDDBE8-B864-434A-8CBA-D2115DFDDE41}" type="slidenum">
              <a:rPr lang="en-US" smtClean="0"/>
              <a:pPr/>
              <a:t>‹#›</a:t>
            </a:fld>
            <a:endParaRPr lang="en-US"/>
          </a:p>
        </p:txBody>
      </p:sp>
    </p:spTree>
    <p:extLst>
      <p:ext uri="{BB962C8B-B14F-4D97-AF65-F5344CB8AC3E}">
        <p14:creationId xmlns:p14="http://schemas.microsoft.com/office/powerpoint/2010/main" val="347900050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35CCCE-CC3A-5A79-908F-B74719350342}"/>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BDD3E76F-A71C-B863-1A8C-206400A7ADFC}"/>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0ECB885-1E83-C133-3732-A567129CE148}"/>
              </a:ext>
            </a:extLst>
          </p:cNvPr>
          <p:cNvSpPr>
            <a:spLocks noGrp="1"/>
          </p:cNvSpPr>
          <p:nvPr>
            <p:ph type="dt" sz="half" idx="10"/>
          </p:nvPr>
        </p:nvSpPr>
        <p:spPr/>
        <p:txBody>
          <a:bodyPr/>
          <a:lstStyle/>
          <a:p>
            <a:fld id="{F9752570-A377-44EB-9EB8-E4C27F9042E0}" type="datetime1">
              <a:rPr lang="en-US" smtClean="0"/>
              <a:t>12/5/2024</a:t>
            </a:fld>
            <a:endParaRPr lang="en-US"/>
          </a:p>
        </p:txBody>
      </p:sp>
      <p:sp>
        <p:nvSpPr>
          <p:cNvPr id="5" name="Footer Placeholder 4">
            <a:extLst>
              <a:ext uri="{FF2B5EF4-FFF2-40B4-BE49-F238E27FC236}">
                <a16:creationId xmlns:a16="http://schemas.microsoft.com/office/drawing/2014/main" id="{CEFB53BE-7A5A-C3A0-87DD-5D749034AEB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32450DC-BA14-E1DF-F981-7A1027F45659}"/>
              </a:ext>
            </a:extLst>
          </p:cNvPr>
          <p:cNvSpPr>
            <a:spLocks noGrp="1"/>
          </p:cNvSpPr>
          <p:nvPr>
            <p:ph type="sldNum" sz="quarter" idx="12"/>
          </p:nvPr>
        </p:nvSpPr>
        <p:spPr>
          <a:xfrm>
            <a:off x="8610600" y="6356350"/>
            <a:ext cx="2743200" cy="365125"/>
          </a:xfrm>
          <a:prstGeom prst="rect">
            <a:avLst/>
          </a:prstGeom>
        </p:spPr>
        <p:txBody>
          <a:bodyPr/>
          <a:lstStyle/>
          <a:p>
            <a:fld id="{42FDDBE8-B864-434A-8CBA-D2115DFDDE41}" type="slidenum">
              <a:rPr lang="en-US" smtClean="0"/>
              <a:t>‹#›</a:t>
            </a:fld>
            <a:endParaRPr lang="en-US"/>
          </a:p>
        </p:txBody>
      </p:sp>
    </p:spTree>
    <p:extLst>
      <p:ext uri="{BB962C8B-B14F-4D97-AF65-F5344CB8AC3E}">
        <p14:creationId xmlns:p14="http://schemas.microsoft.com/office/powerpoint/2010/main" val="3173406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090CA39-A727-E5F6-CF74-23B3821144E2}"/>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DCF2A894-83C0-55E0-0932-B71CB7E3B590}"/>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1AD4B40-6746-4C11-013A-FDAE6CE7A150}"/>
              </a:ext>
            </a:extLst>
          </p:cNvPr>
          <p:cNvSpPr>
            <a:spLocks noGrp="1"/>
          </p:cNvSpPr>
          <p:nvPr>
            <p:ph type="dt" sz="half" idx="10"/>
          </p:nvPr>
        </p:nvSpPr>
        <p:spPr/>
        <p:txBody>
          <a:bodyPr/>
          <a:lstStyle/>
          <a:p>
            <a:fld id="{7E5121D5-1B65-4BCF-B8E5-C562B382C7C6}" type="datetime1">
              <a:rPr lang="en-US" smtClean="0"/>
              <a:t>12/5/2024</a:t>
            </a:fld>
            <a:endParaRPr lang="en-US"/>
          </a:p>
        </p:txBody>
      </p:sp>
      <p:sp>
        <p:nvSpPr>
          <p:cNvPr id="5" name="Footer Placeholder 4">
            <a:extLst>
              <a:ext uri="{FF2B5EF4-FFF2-40B4-BE49-F238E27FC236}">
                <a16:creationId xmlns:a16="http://schemas.microsoft.com/office/drawing/2014/main" id="{6809707B-1732-6E91-C17F-15AB91EA249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74CA0E0-0041-0A7D-CAF3-D8E2956ABE23}"/>
              </a:ext>
            </a:extLst>
          </p:cNvPr>
          <p:cNvSpPr>
            <a:spLocks noGrp="1"/>
          </p:cNvSpPr>
          <p:nvPr>
            <p:ph type="sldNum" sz="quarter" idx="12"/>
          </p:nvPr>
        </p:nvSpPr>
        <p:spPr>
          <a:xfrm>
            <a:off x="8610600" y="6356350"/>
            <a:ext cx="2743200" cy="365125"/>
          </a:xfrm>
          <a:prstGeom prst="rect">
            <a:avLst/>
          </a:prstGeom>
        </p:spPr>
        <p:txBody>
          <a:bodyPr/>
          <a:lstStyle/>
          <a:p>
            <a:fld id="{42FDDBE8-B864-434A-8CBA-D2115DFDDE41}" type="slidenum">
              <a:rPr lang="en-US" smtClean="0"/>
              <a:t>‹#›</a:t>
            </a:fld>
            <a:endParaRPr lang="en-US"/>
          </a:p>
        </p:txBody>
      </p:sp>
    </p:spTree>
    <p:extLst>
      <p:ext uri="{BB962C8B-B14F-4D97-AF65-F5344CB8AC3E}">
        <p14:creationId xmlns:p14="http://schemas.microsoft.com/office/powerpoint/2010/main" val="377108881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Cover 2- Full Image">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CF31F448-2B31-D74B-A3D5-B81D484886F9}"/>
              </a:ext>
            </a:extLst>
          </p:cNvPr>
          <p:cNvSpPr>
            <a:spLocks noGrp="1"/>
          </p:cNvSpPr>
          <p:nvPr>
            <p:ph type="pic" sz="quarter" idx="10" hasCustomPrompt="1"/>
          </p:nvPr>
        </p:nvSpPr>
        <p:spPr>
          <a:xfrm>
            <a:off x="0" y="0"/>
            <a:ext cx="12192000" cy="6858000"/>
          </a:xfrm>
          <a:solidFill>
            <a:schemeClr val="bg1">
              <a:lumMod val="95000"/>
            </a:schemeClr>
          </a:solidFill>
        </p:spPr>
        <p:txBody>
          <a:bodyPr anchor="ctr">
            <a:normAutofit/>
          </a:bodyPr>
          <a:lstStyle>
            <a:lvl1pPr marL="0" indent="0" algn="ctr">
              <a:buFontTx/>
              <a:buNone/>
              <a:defRPr sz="2400"/>
            </a:lvl1pPr>
          </a:lstStyle>
          <a:p>
            <a:r>
              <a:rPr lang="en-US"/>
              <a:t>Insert Full B/W Cover Image Here</a:t>
            </a:r>
          </a:p>
        </p:txBody>
      </p:sp>
      <p:sp>
        <p:nvSpPr>
          <p:cNvPr id="2" name="Title 1">
            <a:extLst>
              <a:ext uri="{FF2B5EF4-FFF2-40B4-BE49-F238E27FC236}">
                <a16:creationId xmlns:a16="http://schemas.microsoft.com/office/drawing/2014/main" id="{41E5D4A1-B08F-B346-97F9-4CAF2E342CDF}"/>
              </a:ext>
            </a:extLst>
          </p:cNvPr>
          <p:cNvSpPr>
            <a:spLocks noGrp="1"/>
          </p:cNvSpPr>
          <p:nvPr>
            <p:ph type="title" hasCustomPrompt="1"/>
          </p:nvPr>
        </p:nvSpPr>
        <p:spPr>
          <a:xfrm>
            <a:off x="4061082" y="4805148"/>
            <a:ext cx="6355334" cy="1004911"/>
          </a:xfrm>
          <a:prstGeom prst="rect">
            <a:avLst/>
          </a:prstGeom>
        </p:spPr>
        <p:txBody>
          <a:bodyPr anchor="b">
            <a:normAutofit/>
          </a:bodyPr>
          <a:lstStyle>
            <a:lvl1pPr algn="r">
              <a:defRPr sz="3600" b="0" spc="50" baseline="0">
                <a:solidFill>
                  <a:schemeClr val="bg1"/>
                </a:solidFill>
              </a:defRPr>
            </a:lvl1pPr>
          </a:lstStyle>
          <a:p>
            <a:r>
              <a:rPr lang="en-US"/>
              <a:t>Click to edit Title</a:t>
            </a:r>
          </a:p>
        </p:txBody>
      </p:sp>
      <p:sp>
        <p:nvSpPr>
          <p:cNvPr id="3" name="Text Placeholder 2">
            <a:extLst>
              <a:ext uri="{FF2B5EF4-FFF2-40B4-BE49-F238E27FC236}">
                <a16:creationId xmlns:a16="http://schemas.microsoft.com/office/drawing/2014/main" id="{74AD6849-CCBB-A64C-A631-C2A5F699B9C0}"/>
              </a:ext>
            </a:extLst>
          </p:cNvPr>
          <p:cNvSpPr>
            <a:spLocks noGrp="1"/>
          </p:cNvSpPr>
          <p:nvPr>
            <p:ph type="body" idx="1" hasCustomPrompt="1"/>
          </p:nvPr>
        </p:nvSpPr>
        <p:spPr>
          <a:xfrm>
            <a:off x="4929762" y="5810058"/>
            <a:ext cx="5486654" cy="499028"/>
          </a:xfrm>
          <a:prstGeom prst="rect">
            <a:avLst/>
          </a:prstGeom>
        </p:spPr>
        <p:txBody>
          <a:bodyPr>
            <a:normAutofit/>
          </a:bodyPr>
          <a:lstStyle>
            <a:lvl1pPr marL="0" indent="0" algn="r">
              <a:buNone/>
              <a:defRPr sz="16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Tree>
    <p:extLst>
      <p:ext uri="{BB962C8B-B14F-4D97-AF65-F5344CB8AC3E}">
        <p14:creationId xmlns:p14="http://schemas.microsoft.com/office/powerpoint/2010/main" val="147416185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E4DF15-6C8B-0469-23E8-6A96DB9CCAB4}"/>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B510137F-0921-A920-5C96-07324B184F3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CBC8E0FA-AB88-600C-F0D5-F6AE1DCBE80B}"/>
              </a:ext>
            </a:extLst>
          </p:cNvPr>
          <p:cNvSpPr>
            <a:spLocks noGrp="1"/>
          </p:cNvSpPr>
          <p:nvPr>
            <p:ph type="dt" sz="half" idx="10"/>
          </p:nvPr>
        </p:nvSpPr>
        <p:spPr/>
        <p:txBody>
          <a:bodyPr/>
          <a:lstStyle/>
          <a:p>
            <a:fld id="{CDF7D298-2624-4F0C-8AF1-A3259D44BBC1}" type="datetime1">
              <a:rPr lang="en-US" smtClean="0"/>
              <a:t>12/5/2024</a:t>
            </a:fld>
            <a:endParaRPr lang="en-US"/>
          </a:p>
        </p:txBody>
      </p:sp>
      <p:sp>
        <p:nvSpPr>
          <p:cNvPr id="5" name="Footer Placeholder 4">
            <a:extLst>
              <a:ext uri="{FF2B5EF4-FFF2-40B4-BE49-F238E27FC236}">
                <a16:creationId xmlns:a16="http://schemas.microsoft.com/office/drawing/2014/main" id="{29962E5B-EE9A-6C5B-20F8-8489A75C568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547A22D-A18E-E9E3-E72B-49B41529CC92}"/>
              </a:ext>
            </a:extLst>
          </p:cNvPr>
          <p:cNvSpPr>
            <a:spLocks noGrp="1"/>
          </p:cNvSpPr>
          <p:nvPr>
            <p:ph type="sldNum" sz="quarter" idx="12"/>
          </p:nvPr>
        </p:nvSpPr>
        <p:spPr/>
        <p:txBody>
          <a:bodyPr/>
          <a:lstStyle/>
          <a:p>
            <a:fld id="{25847A6D-D844-4278-BDDD-5D5304176EED}" type="slidenum">
              <a:rPr lang="en-US" smtClean="0"/>
              <a:t>‹#›</a:t>
            </a:fld>
            <a:endParaRPr lang="en-US"/>
          </a:p>
        </p:txBody>
      </p:sp>
    </p:spTree>
    <p:extLst>
      <p:ext uri="{BB962C8B-B14F-4D97-AF65-F5344CB8AC3E}">
        <p14:creationId xmlns:p14="http://schemas.microsoft.com/office/powerpoint/2010/main" val="172480681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775C03-0D25-F02B-8828-5FA0107604A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2FC926FB-DE7A-128D-11EF-5C4F01532845}"/>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2117014-164A-50E5-12AF-20C35E041A36}"/>
              </a:ext>
            </a:extLst>
          </p:cNvPr>
          <p:cNvSpPr>
            <a:spLocks noGrp="1"/>
          </p:cNvSpPr>
          <p:nvPr>
            <p:ph type="dt" sz="half" idx="10"/>
          </p:nvPr>
        </p:nvSpPr>
        <p:spPr/>
        <p:txBody>
          <a:bodyPr/>
          <a:lstStyle/>
          <a:p>
            <a:fld id="{CC11BADD-4553-4DE6-AC70-75443C815D7C}" type="datetime1">
              <a:rPr lang="en-US" smtClean="0"/>
              <a:t>12/5/2024</a:t>
            </a:fld>
            <a:endParaRPr lang="en-US"/>
          </a:p>
        </p:txBody>
      </p:sp>
      <p:sp>
        <p:nvSpPr>
          <p:cNvPr id="5" name="Footer Placeholder 4">
            <a:extLst>
              <a:ext uri="{FF2B5EF4-FFF2-40B4-BE49-F238E27FC236}">
                <a16:creationId xmlns:a16="http://schemas.microsoft.com/office/drawing/2014/main" id="{289AAB4F-EB5C-3D3F-4852-4285F754548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1F9449C-EA69-D3EB-93E0-141E1DCE0977}"/>
              </a:ext>
            </a:extLst>
          </p:cNvPr>
          <p:cNvSpPr>
            <a:spLocks noGrp="1"/>
          </p:cNvSpPr>
          <p:nvPr>
            <p:ph type="sldNum" sz="quarter" idx="12"/>
          </p:nvPr>
        </p:nvSpPr>
        <p:spPr/>
        <p:txBody>
          <a:bodyPr/>
          <a:lstStyle/>
          <a:p>
            <a:fld id="{25847A6D-D844-4278-BDDD-5D5304176EED}" type="slidenum">
              <a:rPr lang="en-US" smtClean="0"/>
              <a:t>‹#›</a:t>
            </a:fld>
            <a:endParaRPr lang="en-US"/>
          </a:p>
        </p:txBody>
      </p:sp>
    </p:spTree>
    <p:extLst>
      <p:ext uri="{BB962C8B-B14F-4D97-AF65-F5344CB8AC3E}">
        <p14:creationId xmlns:p14="http://schemas.microsoft.com/office/powerpoint/2010/main" val="21039331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CC0DE0-3D27-FC44-0D44-53C5E6888C1D}"/>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82571260-E41D-E839-8433-D87CC7912AF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427BF7EF-0C0E-EA15-0040-3DE551063721}"/>
              </a:ext>
            </a:extLst>
          </p:cNvPr>
          <p:cNvSpPr>
            <a:spLocks noGrp="1"/>
          </p:cNvSpPr>
          <p:nvPr>
            <p:ph type="dt" sz="half" idx="10"/>
          </p:nvPr>
        </p:nvSpPr>
        <p:spPr/>
        <p:txBody>
          <a:bodyPr/>
          <a:lstStyle/>
          <a:p>
            <a:fld id="{4590501A-37D4-418B-AA23-A2A893965696}" type="datetime1">
              <a:rPr lang="en-US" smtClean="0"/>
              <a:t>12/5/2024</a:t>
            </a:fld>
            <a:endParaRPr lang="en-US"/>
          </a:p>
        </p:txBody>
      </p:sp>
      <p:sp>
        <p:nvSpPr>
          <p:cNvPr id="5" name="Footer Placeholder 4">
            <a:extLst>
              <a:ext uri="{FF2B5EF4-FFF2-40B4-BE49-F238E27FC236}">
                <a16:creationId xmlns:a16="http://schemas.microsoft.com/office/drawing/2014/main" id="{67B73F12-E468-1FB2-17EA-45E13E1B65D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A1C926D-B75D-D605-DF0A-D5A16AFF7A85}"/>
              </a:ext>
            </a:extLst>
          </p:cNvPr>
          <p:cNvSpPr>
            <a:spLocks noGrp="1"/>
          </p:cNvSpPr>
          <p:nvPr>
            <p:ph type="sldNum" sz="quarter" idx="12"/>
          </p:nvPr>
        </p:nvSpPr>
        <p:spPr/>
        <p:txBody>
          <a:bodyPr/>
          <a:lstStyle/>
          <a:p>
            <a:fld id="{25847A6D-D844-4278-BDDD-5D5304176EED}" type="slidenum">
              <a:rPr lang="en-US" smtClean="0"/>
              <a:t>‹#›</a:t>
            </a:fld>
            <a:endParaRPr lang="en-US"/>
          </a:p>
        </p:txBody>
      </p:sp>
    </p:spTree>
    <p:extLst>
      <p:ext uri="{BB962C8B-B14F-4D97-AF65-F5344CB8AC3E}">
        <p14:creationId xmlns:p14="http://schemas.microsoft.com/office/powerpoint/2010/main" val="126734783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730E63-0679-2D48-6219-362D2C2C9D6E}"/>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5D09A62-9D37-91E3-49AD-AE87E0014DE8}"/>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9D8F345A-3596-88A0-45CF-2E53189A1C2C}"/>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C0B372FB-DB87-B8D4-B51C-F187A75F5EBC}"/>
              </a:ext>
            </a:extLst>
          </p:cNvPr>
          <p:cNvSpPr>
            <a:spLocks noGrp="1"/>
          </p:cNvSpPr>
          <p:nvPr>
            <p:ph type="dt" sz="half" idx="10"/>
          </p:nvPr>
        </p:nvSpPr>
        <p:spPr/>
        <p:txBody>
          <a:bodyPr/>
          <a:lstStyle/>
          <a:p>
            <a:fld id="{8FDF18E6-A78E-4FFB-92B1-0DEA78C31A37}" type="datetime1">
              <a:rPr lang="en-US" smtClean="0"/>
              <a:t>12/5/2024</a:t>
            </a:fld>
            <a:endParaRPr lang="en-US"/>
          </a:p>
        </p:txBody>
      </p:sp>
      <p:sp>
        <p:nvSpPr>
          <p:cNvPr id="6" name="Footer Placeholder 5">
            <a:extLst>
              <a:ext uri="{FF2B5EF4-FFF2-40B4-BE49-F238E27FC236}">
                <a16:creationId xmlns:a16="http://schemas.microsoft.com/office/drawing/2014/main" id="{91716F54-275E-9590-E1A3-4885DD8E7A6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39277B5-DBA2-74AF-1D7A-A291D612970E}"/>
              </a:ext>
            </a:extLst>
          </p:cNvPr>
          <p:cNvSpPr>
            <a:spLocks noGrp="1"/>
          </p:cNvSpPr>
          <p:nvPr>
            <p:ph type="sldNum" sz="quarter" idx="12"/>
          </p:nvPr>
        </p:nvSpPr>
        <p:spPr/>
        <p:txBody>
          <a:bodyPr/>
          <a:lstStyle/>
          <a:p>
            <a:fld id="{25847A6D-D844-4278-BDDD-5D5304176EED}" type="slidenum">
              <a:rPr lang="en-US" smtClean="0"/>
              <a:t>‹#›</a:t>
            </a:fld>
            <a:endParaRPr lang="en-US"/>
          </a:p>
        </p:txBody>
      </p:sp>
    </p:spTree>
    <p:extLst>
      <p:ext uri="{BB962C8B-B14F-4D97-AF65-F5344CB8AC3E}">
        <p14:creationId xmlns:p14="http://schemas.microsoft.com/office/powerpoint/2010/main" val="391327007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7F3229-644C-D515-15E9-329406C26D51}"/>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0E6F6487-BE7E-1B8A-4AB0-7DBA75A56B3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740C081E-C06C-15E8-D7E5-2BDE3C525743}"/>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8D1913E4-B6F1-32CF-C6F9-5E3E7C9BA4F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592B7EA3-93E2-8428-656F-82BEFAF1247D}"/>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4EDB1CD6-CEA5-2FAE-1114-619CAF10AEBF}"/>
              </a:ext>
            </a:extLst>
          </p:cNvPr>
          <p:cNvSpPr>
            <a:spLocks noGrp="1"/>
          </p:cNvSpPr>
          <p:nvPr>
            <p:ph type="dt" sz="half" idx="10"/>
          </p:nvPr>
        </p:nvSpPr>
        <p:spPr/>
        <p:txBody>
          <a:bodyPr/>
          <a:lstStyle/>
          <a:p>
            <a:fld id="{D89061C9-5F6B-4923-B690-126ADA8BC107}" type="datetime1">
              <a:rPr lang="en-US" smtClean="0"/>
              <a:t>12/5/2024</a:t>
            </a:fld>
            <a:endParaRPr lang="en-US"/>
          </a:p>
        </p:txBody>
      </p:sp>
      <p:sp>
        <p:nvSpPr>
          <p:cNvPr id="8" name="Footer Placeholder 7">
            <a:extLst>
              <a:ext uri="{FF2B5EF4-FFF2-40B4-BE49-F238E27FC236}">
                <a16:creationId xmlns:a16="http://schemas.microsoft.com/office/drawing/2014/main" id="{C65792D6-BC80-035C-A143-091A9B6FE24D}"/>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BC2C9DF6-7552-9614-034C-67A0B28DF415}"/>
              </a:ext>
            </a:extLst>
          </p:cNvPr>
          <p:cNvSpPr>
            <a:spLocks noGrp="1"/>
          </p:cNvSpPr>
          <p:nvPr>
            <p:ph type="sldNum" sz="quarter" idx="12"/>
          </p:nvPr>
        </p:nvSpPr>
        <p:spPr/>
        <p:txBody>
          <a:bodyPr/>
          <a:lstStyle/>
          <a:p>
            <a:fld id="{25847A6D-D844-4278-BDDD-5D5304176EED}" type="slidenum">
              <a:rPr lang="en-US" smtClean="0"/>
              <a:t>‹#›</a:t>
            </a:fld>
            <a:endParaRPr lang="en-US"/>
          </a:p>
        </p:txBody>
      </p:sp>
    </p:spTree>
    <p:extLst>
      <p:ext uri="{BB962C8B-B14F-4D97-AF65-F5344CB8AC3E}">
        <p14:creationId xmlns:p14="http://schemas.microsoft.com/office/powerpoint/2010/main" val="340887008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133F67-4C21-9C58-90E3-7308BA63A8FB}"/>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E7CF3014-9728-4E33-5BA0-94D586FADF5E}"/>
              </a:ext>
            </a:extLst>
          </p:cNvPr>
          <p:cNvSpPr>
            <a:spLocks noGrp="1"/>
          </p:cNvSpPr>
          <p:nvPr>
            <p:ph type="dt" sz="half" idx="10"/>
          </p:nvPr>
        </p:nvSpPr>
        <p:spPr/>
        <p:txBody>
          <a:bodyPr/>
          <a:lstStyle/>
          <a:p>
            <a:fld id="{A0C69346-2903-4B02-8AE1-21516BD0946B}" type="datetime1">
              <a:rPr lang="en-US" smtClean="0"/>
              <a:t>12/5/2024</a:t>
            </a:fld>
            <a:endParaRPr lang="en-US"/>
          </a:p>
        </p:txBody>
      </p:sp>
      <p:sp>
        <p:nvSpPr>
          <p:cNvPr id="4" name="Footer Placeholder 3">
            <a:extLst>
              <a:ext uri="{FF2B5EF4-FFF2-40B4-BE49-F238E27FC236}">
                <a16:creationId xmlns:a16="http://schemas.microsoft.com/office/drawing/2014/main" id="{532663A7-B6B6-BB7A-CCDD-10DDD0AB2B3B}"/>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4A594869-FAAD-CF55-E29A-80033524D0FA}"/>
              </a:ext>
            </a:extLst>
          </p:cNvPr>
          <p:cNvSpPr>
            <a:spLocks noGrp="1"/>
          </p:cNvSpPr>
          <p:nvPr>
            <p:ph type="sldNum" sz="quarter" idx="12"/>
          </p:nvPr>
        </p:nvSpPr>
        <p:spPr/>
        <p:txBody>
          <a:bodyPr/>
          <a:lstStyle/>
          <a:p>
            <a:fld id="{25847A6D-D844-4278-BDDD-5D5304176EED}" type="slidenum">
              <a:rPr lang="en-US" smtClean="0"/>
              <a:t>‹#›</a:t>
            </a:fld>
            <a:endParaRPr lang="en-US"/>
          </a:p>
        </p:txBody>
      </p:sp>
    </p:spTree>
    <p:extLst>
      <p:ext uri="{BB962C8B-B14F-4D97-AF65-F5344CB8AC3E}">
        <p14:creationId xmlns:p14="http://schemas.microsoft.com/office/powerpoint/2010/main" val="280707335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B86D44A-E233-BBCE-FB36-87DE38239EDA}"/>
              </a:ext>
            </a:extLst>
          </p:cNvPr>
          <p:cNvSpPr>
            <a:spLocks noGrp="1"/>
          </p:cNvSpPr>
          <p:nvPr>
            <p:ph type="dt" sz="half" idx="10"/>
          </p:nvPr>
        </p:nvSpPr>
        <p:spPr/>
        <p:txBody>
          <a:bodyPr/>
          <a:lstStyle/>
          <a:p>
            <a:fld id="{B539809F-CF8A-4030-B3B7-F4BCBF1EB28E}" type="datetime1">
              <a:rPr lang="en-US" smtClean="0"/>
              <a:t>12/5/2024</a:t>
            </a:fld>
            <a:endParaRPr lang="en-US"/>
          </a:p>
        </p:txBody>
      </p:sp>
      <p:sp>
        <p:nvSpPr>
          <p:cNvPr id="3" name="Footer Placeholder 2">
            <a:extLst>
              <a:ext uri="{FF2B5EF4-FFF2-40B4-BE49-F238E27FC236}">
                <a16:creationId xmlns:a16="http://schemas.microsoft.com/office/drawing/2014/main" id="{7976921A-A73F-5367-01C3-9D8E372870EF}"/>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3093C3F3-2175-C019-7DC5-F6968A75B724}"/>
              </a:ext>
            </a:extLst>
          </p:cNvPr>
          <p:cNvSpPr>
            <a:spLocks noGrp="1"/>
          </p:cNvSpPr>
          <p:nvPr>
            <p:ph type="sldNum" sz="quarter" idx="12"/>
          </p:nvPr>
        </p:nvSpPr>
        <p:spPr/>
        <p:txBody>
          <a:bodyPr/>
          <a:lstStyle/>
          <a:p>
            <a:fld id="{25847A6D-D844-4278-BDDD-5D5304176EED}" type="slidenum">
              <a:rPr lang="en-US" smtClean="0"/>
              <a:t>‹#›</a:t>
            </a:fld>
            <a:endParaRPr lang="en-US"/>
          </a:p>
        </p:txBody>
      </p:sp>
    </p:spTree>
    <p:extLst>
      <p:ext uri="{BB962C8B-B14F-4D97-AF65-F5344CB8AC3E}">
        <p14:creationId xmlns:p14="http://schemas.microsoft.com/office/powerpoint/2010/main" val="37911293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93BDB8-98C4-3539-9C78-31BA5E95B6BE}"/>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6361BCC-C298-B980-1FFB-408F769AA9F4}"/>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CF4DC93-6BEC-4303-C40A-6A9C797A8A65}"/>
              </a:ext>
            </a:extLst>
          </p:cNvPr>
          <p:cNvSpPr>
            <a:spLocks noGrp="1"/>
          </p:cNvSpPr>
          <p:nvPr>
            <p:ph type="dt" sz="half" idx="10"/>
          </p:nvPr>
        </p:nvSpPr>
        <p:spPr/>
        <p:txBody>
          <a:bodyPr/>
          <a:lstStyle/>
          <a:p>
            <a:fld id="{C7AF3FFA-DC12-4D86-ABA2-787392FB6CD9}" type="datetime1">
              <a:rPr lang="en-US" smtClean="0"/>
              <a:t>12/5/2024</a:t>
            </a:fld>
            <a:endParaRPr lang="en-US"/>
          </a:p>
        </p:txBody>
      </p:sp>
      <p:sp>
        <p:nvSpPr>
          <p:cNvPr id="5" name="Footer Placeholder 4">
            <a:extLst>
              <a:ext uri="{FF2B5EF4-FFF2-40B4-BE49-F238E27FC236}">
                <a16:creationId xmlns:a16="http://schemas.microsoft.com/office/drawing/2014/main" id="{23D67691-63F4-AB83-9601-D43FC03E474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B996764-4C75-ED16-E771-8E4ADEF79582}"/>
              </a:ext>
            </a:extLst>
          </p:cNvPr>
          <p:cNvSpPr>
            <a:spLocks noGrp="1"/>
          </p:cNvSpPr>
          <p:nvPr>
            <p:ph type="sldNum" sz="quarter" idx="12"/>
          </p:nvPr>
        </p:nvSpPr>
        <p:spPr>
          <a:xfrm>
            <a:off x="9235966" y="6356350"/>
            <a:ext cx="2743200" cy="365125"/>
          </a:xfrm>
          <a:prstGeom prst="rect">
            <a:avLst/>
          </a:prstGeom>
        </p:spPr>
        <p:txBody>
          <a:bodyPr/>
          <a:lstStyle>
            <a:lvl1pPr algn="r">
              <a:defRPr sz="1400"/>
            </a:lvl1pPr>
          </a:lstStyle>
          <a:p>
            <a:fld id="{42FDDBE8-B864-434A-8CBA-D2115DFDDE41}" type="slidenum">
              <a:rPr lang="en-US" smtClean="0"/>
              <a:pPr/>
              <a:t>‹#›</a:t>
            </a:fld>
            <a:endParaRPr lang="en-US"/>
          </a:p>
        </p:txBody>
      </p:sp>
    </p:spTree>
    <p:extLst>
      <p:ext uri="{BB962C8B-B14F-4D97-AF65-F5344CB8AC3E}">
        <p14:creationId xmlns:p14="http://schemas.microsoft.com/office/powerpoint/2010/main" val="64053402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26FBED-5E85-626A-F78F-0B9591D12DC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8307AE4E-5878-118C-BA9B-8A9A66B9544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E815B46E-8C64-9300-A1A5-D27AFCB7050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55BC4B1-99CF-AA6E-EC41-9389E5CE6339}"/>
              </a:ext>
            </a:extLst>
          </p:cNvPr>
          <p:cNvSpPr>
            <a:spLocks noGrp="1"/>
          </p:cNvSpPr>
          <p:nvPr>
            <p:ph type="dt" sz="half" idx="10"/>
          </p:nvPr>
        </p:nvSpPr>
        <p:spPr/>
        <p:txBody>
          <a:bodyPr/>
          <a:lstStyle/>
          <a:p>
            <a:fld id="{D1207737-9352-4AB4-A342-C4AF9DE13ACD}" type="datetime1">
              <a:rPr lang="en-US" smtClean="0"/>
              <a:t>12/5/2024</a:t>
            </a:fld>
            <a:endParaRPr lang="en-US"/>
          </a:p>
        </p:txBody>
      </p:sp>
      <p:sp>
        <p:nvSpPr>
          <p:cNvPr id="6" name="Footer Placeholder 5">
            <a:extLst>
              <a:ext uri="{FF2B5EF4-FFF2-40B4-BE49-F238E27FC236}">
                <a16:creationId xmlns:a16="http://schemas.microsoft.com/office/drawing/2014/main" id="{D1D938DE-17A5-F810-3096-AED0EF73CA0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D174F26-C633-33EC-02AB-6CEDF9101DC6}"/>
              </a:ext>
            </a:extLst>
          </p:cNvPr>
          <p:cNvSpPr>
            <a:spLocks noGrp="1"/>
          </p:cNvSpPr>
          <p:nvPr>
            <p:ph type="sldNum" sz="quarter" idx="12"/>
          </p:nvPr>
        </p:nvSpPr>
        <p:spPr/>
        <p:txBody>
          <a:bodyPr/>
          <a:lstStyle/>
          <a:p>
            <a:fld id="{25847A6D-D844-4278-BDDD-5D5304176EED}" type="slidenum">
              <a:rPr lang="en-US" smtClean="0"/>
              <a:t>‹#›</a:t>
            </a:fld>
            <a:endParaRPr lang="en-US"/>
          </a:p>
        </p:txBody>
      </p:sp>
    </p:spTree>
    <p:extLst>
      <p:ext uri="{BB962C8B-B14F-4D97-AF65-F5344CB8AC3E}">
        <p14:creationId xmlns:p14="http://schemas.microsoft.com/office/powerpoint/2010/main" val="87121535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1FBEF9-631A-AA5E-5761-266F3EE8758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C269BB2B-401E-1295-E53D-D0EF56EFC7D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BC90BCDF-B301-F3AE-F78D-1F9BD430A3F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1AB1B29-E4C9-685E-76B0-E81BA01B7225}"/>
              </a:ext>
            </a:extLst>
          </p:cNvPr>
          <p:cNvSpPr>
            <a:spLocks noGrp="1"/>
          </p:cNvSpPr>
          <p:nvPr>
            <p:ph type="dt" sz="half" idx="10"/>
          </p:nvPr>
        </p:nvSpPr>
        <p:spPr/>
        <p:txBody>
          <a:bodyPr/>
          <a:lstStyle/>
          <a:p>
            <a:fld id="{A5C9D14B-54F3-4F4C-83F1-B1E6A1F923EB}" type="datetime1">
              <a:rPr lang="en-US" smtClean="0"/>
              <a:t>12/5/2024</a:t>
            </a:fld>
            <a:endParaRPr lang="en-US"/>
          </a:p>
        </p:txBody>
      </p:sp>
      <p:sp>
        <p:nvSpPr>
          <p:cNvPr id="6" name="Footer Placeholder 5">
            <a:extLst>
              <a:ext uri="{FF2B5EF4-FFF2-40B4-BE49-F238E27FC236}">
                <a16:creationId xmlns:a16="http://schemas.microsoft.com/office/drawing/2014/main" id="{1AC03715-0E10-63C9-B2CB-2DD800E0143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56B352F-576E-693B-432B-262E56C093EA}"/>
              </a:ext>
            </a:extLst>
          </p:cNvPr>
          <p:cNvSpPr>
            <a:spLocks noGrp="1"/>
          </p:cNvSpPr>
          <p:nvPr>
            <p:ph type="sldNum" sz="quarter" idx="12"/>
          </p:nvPr>
        </p:nvSpPr>
        <p:spPr/>
        <p:txBody>
          <a:bodyPr/>
          <a:lstStyle/>
          <a:p>
            <a:fld id="{25847A6D-D844-4278-BDDD-5D5304176EED}" type="slidenum">
              <a:rPr lang="en-US" smtClean="0"/>
              <a:t>‹#›</a:t>
            </a:fld>
            <a:endParaRPr lang="en-US"/>
          </a:p>
        </p:txBody>
      </p:sp>
    </p:spTree>
    <p:extLst>
      <p:ext uri="{BB962C8B-B14F-4D97-AF65-F5344CB8AC3E}">
        <p14:creationId xmlns:p14="http://schemas.microsoft.com/office/powerpoint/2010/main" val="380191628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E0EC3E-3B62-1ACF-F37A-2FFF62BFB73D}"/>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C1B40A36-2CD9-50CC-3797-6744D9887A8F}"/>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B0D35B6-87A5-462D-178A-06433F28CAC9}"/>
              </a:ext>
            </a:extLst>
          </p:cNvPr>
          <p:cNvSpPr>
            <a:spLocks noGrp="1"/>
          </p:cNvSpPr>
          <p:nvPr>
            <p:ph type="dt" sz="half" idx="10"/>
          </p:nvPr>
        </p:nvSpPr>
        <p:spPr/>
        <p:txBody>
          <a:bodyPr/>
          <a:lstStyle/>
          <a:p>
            <a:fld id="{E00A733F-F1C6-4C76-A446-215D976FBB52}" type="datetime1">
              <a:rPr lang="en-US" smtClean="0"/>
              <a:t>12/5/2024</a:t>
            </a:fld>
            <a:endParaRPr lang="en-US"/>
          </a:p>
        </p:txBody>
      </p:sp>
      <p:sp>
        <p:nvSpPr>
          <p:cNvPr id="5" name="Footer Placeholder 4">
            <a:extLst>
              <a:ext uri="{FF2B5EF4-FFF2-40B4-BE49-F238E27FC236}">
                <a16:creationId xmlns:a16="http://schemas.microsoft.com/office/drawing/2014/main" id="{4E717609-2794-34D3-72A5-8831805AB6A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AF53246-053F-CA9B-8AA8-89ADE070E5AE}"/>
              </a:ext>
            </a:extLst>
          </p:cNvPr>
          <p:cNvSpPr>
            <a:spLocks noGrp="1"/>
          </p:cNvSpPr>
          <p:nvPr>
            <p:ph type="sldNum" sz="quarter" idx="12"/>
          </p:nvPr>
        </p:nvSpPr>
        <p:spPr/>
        <p:txBody>
          <a:bodyPr/>
          <a:lstStyle/>
          <a:p>
            <a:fld id="{25847A6D-D844-4278-BDDD-5D5304176EED}" type="slidenum">
              <a:rPr lang="en-US" smtClean="0"/>
              <a:t>‹#›</a:t>
            </a:fld>
            <a:endParaRPr lang="en-US"/>
          </a:p>
        </p:txBody>
      </p:sp>
    </p:spTree>
    <p:extLst>
      <p:ext uri="{BB962C8B-B14F-4D97-AF65-F5344CB8AC3E}">
        <p14:creationId xmlns:p14="http://schemas.microsoft.com/office/powerpoint/2010/main" val="73841187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4A3931B0-B147-D696-3C8D-635070DA2206}"/>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960860E2-78CC-4F1A-D634-497A947D27C0}"/>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AF3A809-F30E-AB74-F20C-CCBB98194095}"/>
              </a:ext>
            </a:extLst>
          </p:cNvPr>
          <p:cNvSpPr>
            <a:spLocks noGrp="1"/>
          </p:cNvSpPr>
          <p:nvPr>
            <p:ph type="dt" sz="half" idx="10"/>
          </p:nvPr>
        </p:nvSpPr>
        <p:spPr/>
        <p:txBody>
          <a:bodyPr/>
          <a:lstStyle/>
          <a:p>
            <a:fld id="{B4005D89-5891-4A4C-9CB3-69054A961336}" type="datetime1">
              <a:rPr lang="en-US" smtClean="0"/>
              <a:t>12/5/2024</a:t>
            </a:fld>
            <a:endParaRPr lang="en-US"/>
          </a:p>
        </p:txBody>
      </p:sp>
      <p:sp>
        <p:nvSpPr>
          <p:cNvPr id="5" name="Footer Placeholder 4">
            <a:extLst>
              <a:ext uri="{FF2B5EF4-FFF2-40B4-BE49-F238E27FC236}">
                <a16:creationId xmlns:a16="http://schemas.microsoft.com/office/drawing/2014/main" id="{D3C260A8-8B3B-F125-3BAA-CC086D0841D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F40784D-6E11-2EA1-BF6A-F774FD0B9389}"/>
              </a:ext>
            </a:extLst>
          </p:cNvPr>
          <p:cNvSpPr>
            <a:spLocks noGrp="1"/>
          </p:cNvSpPr>
          <p:nvPr>
            <p:ph type="sldNum" sz="quarter" idx="12"/>
          </p:nvPr>
        </p:nvSpPr>
        <p:spPr/>
        <p:txBody>
          <a:bodyPr/>
          <a:lstStyle/>
          <a:p>
            <a:fld id="{25847A6D-D844-4278-BDDD-5D5304176EED}" type="slidenum">
              <a:rPr lang="en-US" smtClean="0"/>
              <a:t>‹#›</a:t>
            </a:fld>
            <a:endParaRPr lang="en-US"/>
          </a:p>
        </p:txBody>
      </p:sp>
    </p:spTree>
    <p:extLst>
      <p:ext uri="{BB962C8B-B14F-4D97-AF65-F5344CB8AC3E}">
        <p14:creationId xmlns:p14="http://schemas.microsoft.com/office/powerpoint/2010/main" val="362270229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832DEB-E9E5-C296-DD7C-DEE7D7A9786F}"/>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593DD4B4-D987-2FAF-3642-E59C51FF288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A281AF29-84A4-BC58-F435-F3FDB7243792}"/>
              </a:ext>
            </a:extLst>
          </p:cNvPr>
          <p:cNvSpPr>
            <a:spLocks noGrp="1"/>
          </p:cNvSpPr>
          <p:nvPr>
            <p:ph type="dt" sz="half" idx="10"/>
          </p:nvPr>
        </p:nvSpPr>
        <p:spPr/>
        <p:txBody>
          <a:bodyPr/>
          <a:lstStyle/>
          <a:p>
            <a:fld id="{AFB4FA0E-1353-40D0-84A2-776011A6E3E6}" type="datetime1">
              <a:rPr lang="en-US" smtClean="0"/>
              <a:t>12/5/2024</a:t>
            </a:fld>
            <a:endParaRPr lang="en-US"/>
          </a:p>
        </p:txBody>
      </p:sp>
      <p:sp>
        <p:nvSpPr>
          <p:cNvPr id="5" name="Footer Placeholder 4">
            <a:extLst>
              <a:ext uri="{FF2B5EF4-FFF2-40B4-BE49-F238E27FC236}">
                <a16:creationId xmlns:a16="http://schemas.microsoft.com/office/drawing/2014/main" id="{1616C51E-4086-2FA9-08B9-93C0B52CF5B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EAF879F-D43C-687D-5A9A-CEDFA1F7F851}"/>
              </a:ext>
            </a:extLst>
          </p:cNvPr>
          <p:cNvSpPr>
            <a:spLocks noGrp="1"/>
          </p:cNvSpPr>
          <p:nvPr>
            <p:ph type="sldNum" sz="quarter" idx="12"/>
          </p:nvPr>
        </p:nvSpPr>
        <p:spPr>
          <a:xfrm>
            <a:off x="9293646" y="6356350"/>
            <a:ext cx="2743200" cy="365125"/>
          </a:xfrm>
          <a:prstGeom prst="rect">
            <a:avLst/>
          </a:prstGeom>
        </p:spPr>
        <p:txBody>
          <a:bodyPr/>
          <a:lstStyle>
            <a:lvl1pPr algn="r">
              <a:defRPr sz="1400"/>
            </a:lvl1pPr>
          </a:lstStyle>
          <a:p>
            <a:fld id="{42FDDBE8-B864-434A-8CBA-D2115DFDDE41}" type="slidenum">
              <a:rPr lang="en-US" smtClean="0"/>
              <a:pPr/>
              <a:t>‹#›</a:t>
            </a:fld>
            <a:endParaRPr lang="en-US"/>
          </a:p>
        </p:txBody>
      </p:sp>
    </p:spTree>
    <p:extLst>
      <p:ext uri="{BB962C8B-B14F-4D97-AF65-F5344CB8AC3E}">
        <p14:creationId xmlns:p14="http://schemas.microsoft.com/office/powerpoint/2010/main" val="4940147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54E734-1212-18E5-3B2B-167C18FFE3A4}"/>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A578569E-C6B5-92D9-F029-850EF9C8F03C}"/>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73FD2D53-7737-4DC4-9DFE-10D999083F5B}"/>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583C0153-CD79-2281-9CB7-DA93A9CCC3CF}"/>
              </a:ext>
            </a:extLst>
          </p:cNvPr>
          <p:cNvSpPr>
            <a:spLocks noGrp="1"/>
          </p:cNvSpPr>
          <p:nvPr>
            <p:ph type="dt" sz="half" idx="10"/>
          </p:nvPr>
        </p:nvSpPr>
        <p:spPr/>
        <p:txBody>
          <a:bodyPr/>
          <a:lstStyle/>
          <a:p>
            <a:fld id="{1EDF8499-ED03-49DB-A75B-8DB7F1823464}" type="datetime1">
              <a:rPr lang="en-US" smtClean="0"/>
              <a:t>12/5/2024</a:t>
            </a:fld>
            <a:endParaRPr lang="en-US"/>
          </a:p>
        </p:txBody>
      </p:sp>
      <p:sp>
        <p:nvSpPr>
          <p:cNvPr id="6" name="Footer Placeholder 5">
            <a:extLst>
              <a:ext uri="{FF2B5EF4-FFF2-40B4-BE49-F238E27FC236}">
                <a16:creationId xmlns:a16="http://schemas.microsoft.com/office/drawing/2014/main" id="{159A305B-DC25-545E-8A94-A7886E57A73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1725EFE-0D2B-3673-6C58-7F116A982B62}"/>
              </a:ext>
            </a:extLst>
          </p:cNvPr>
          <p:cNvSpPr>
            <a:spLocks noGrp="1"/>
          </p:cNvSpPr>
          <p:nvPr>
            <p:ph type="sldNum" sz="quarter" idx="12"/>
          </p:nvPr>
        </p:nvSpPr>
        <p:spPr>
          <a:xfrm>
            <a:off x="9235966" y="6356350"/>
            <a:ext cx="2743200" cy="365125"/>
          </a:xfrm>
          <a:prstGeom prst="rect">
            <a:avLst/>
          </a:prstGeom>
        </p:spPr>
        <p:txBody>
          <a:bodyPr/>
          <a:lstStyle>
            <a:lvl1pPr algn="r">
              <a:defRPr sz="1400"/>
            </a:lvl1pPr>
          </a:lstStyle>
          <a:p>
            <a:fld id="{42FDDBE8-B864-434A-8CBA-D2115DFDDE41}" type="slidenum">
              <a:rPr lang="en-US" smtClean="0"/>
              <a:pPr/>
              <a:t>‹#›</a:t>
            </a:fld>
            <a:endParaRPr lang="en-US"/>
          </a:p>
        </p:txBody>
      </p:sp>
    </p:spTree>
    <p:extLst>
      <p:ext uri="{BB962C8B-B14F-4D97-AF65-F5344CB8AC3E}">
        <p14:creationId xmlns:p14="http://schemas.microsoft.com/office/powerpoint/2010/main" val="18856129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9636EB-B018-4CCB-8CF9-D455727CEE5C}"/>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2331FE21-597C-8DAD-1EFB-695605FAEB4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8C700D9C-4967-C918-61EF-03D5B75CEB1B}"/>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B6408797-91B1-6407-66ED-18E4E1538BE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9B6536AE-D553-8940-D350-BA3CC4124FE0}"/>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E9C0B571-3C82-0174-EAD2-BDE53DC68CBA}"/>
              </a:ext>
            </a:extLst>
          </p:cNvPr>
          <p:cNvSpPr>
            <a:spLocks noGrp="1"/>
          </p:cNvSpPr>
          <p:nvPr>
            <p:ph type="dt" sz="half" idx="10"/>
          </p:nvPr>
        </p:nvSpPr>
        <p:spPr/>
        <p:txBody>
          <a:bodyPr/>
          <a:lstStyle/>
          <a:p>
            <a:fld id="{0BE5FC0F-BE0A-4738-A76F-7501C409C7BA}" type="datetime1">
              <a:rPr lang="en-US" smtClean="0"/>
              <a:t>12/5/2024</a:t>
            </a:fld>
            <a:endParaRPr lang="en-US"/>
          </a:p>
        </p:txBody>
      </p:sp>
      <p:sp>
        <p:nvSpPr>
          <p:cNvPr id="8" name="Footer Placeholder 7">
            <a:extLst>
              <a:ext uri="{FF2B5EF4-FFF2-40B4-BE49-F238E27FC236}">
                <a16:creationId xmlns:a16="http://schemas.microsoft.com/office/drawing/2014/main" id="{D90D697F-BAD1-60D6-EB7C-736230106831}"/>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E3E1F798-27CE-0D20-1405-6CF9E31C3364}"/>
              </a:ext>
            </a:extLst>
          </p:cNvPr>
          <p:cNvSpPr>
            <a:spLocks noGrp="1"/>
          </p:cNvSpPr>
          <p:nvPr>
            <p:ph type="sldNum" sz="quarter" idx="12"/>
          </p:nvPr>
        </p:nvSpPr>
        <p:spPr>
          <a:xfrm>
            <a:off x="9271612" y="6356350"/>
            <a:ext cx="2743200" cy="365125"/>
          </a:xfrm>
          <a:prstGeom prst="rect">
            <a:avLst/>
          </a:prstGeom>
        </p:spPr>
        <p:txBody>
          <a:bodyPr/>
          <a:lstStyle>
            <a:lvl1pPr algn="r">
              <a:defRPr sz="1400"/>
            </a:lvl1pPr>
          </a:lstStyle>
          <a:p>
            <a:fld id="{42FDDBE8-B864-434A-8CBA-D2115DFDDE41}" type="slidenum">
              <a:rPr lang="en-US" smtClean="0"/>
              <a:pPr/>
              <a:t>‹#›</a:t>
            </a:fld>
            <a:endParaRPr lang="en-US"/>
          </a:p>
        </p:txBody>
      </p:sp>
    </p:spTree>
    <p:extLst>
      <p:ext uri="{BB962C8B-B14F-4D97-AF65-F5344CB8AC3E}">
        <p14:creationId xmlns:p14="http://schemas.microsoft.com/office/powerpoint/2010/main" val="271622715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6C7E7A-CEC6-F381-8EA7-7C13C046BB3E}"/>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398028ED-1FF8-098B-B869-0DBF8C430DAF}"/>
              </a:ext>
            </a:extLst>
          </p:cNvPr>
          <p:cNvSpPr>
            <a:spLocks noGrp="1"/>
          </p:cNvSpPr>
          <p:nvPr>
            <p:ph type="dt" sz="half" idx="10"/>
          </p:nvPr>
        </p:nvSpPr>
        <p:spPr/>
        <p:txBody>
          <a:bodyPr/>
          <a:lstStyle/>
          <a:p>
            <a:fld id="{C000F148-0903-48F4-B91A-9161DB33EBC6}" type="datetime1">
              <a:rPr lang="en-US" smtClean="0"/>
              <a:t>12/5/2024</a:t>
            </a:fld>
            <a:endParaRPr lang="en-US"/>
          </a:p>
        </p:txBody>
      </p:sp>
      <p:sp>
        <p:nvSpPr>
          <p:cNvPr id="4" name="Footer Placeholder 3">
            <a:extLst>
              <a:ext uri="{FF2B5EF4-FFF2-40B4-BE49-F238E27FC236}">
                <a16:creationId xmlns:a16="http://schemas.microsoft.com/office/drawing/2014/main" id="{45117461-4689-4EE2-EFA4-765AF0F8CA59}"/>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4EE99A8B-356C-829A-BF4B-6F4C76B53A83}"/>
              </a:ext>
            </a:extLst>
          </p:cNvPr>
          <p:cNvSpPr>
            <a:spLocks noGrp="1"/>
          </p:cNvSpPr>
          <p:nvPr>
            <p:ph type="sldNum" sz="quarter" idx="12"/>
          </p:nvPr>
        </p:nvSpPr>
        <p:spPr>
          <a:xfrm>
            <a:off x="8610600" y="6356350"/>
            <a:ext cx="2743200" cy="365125"/>
          </a:xfrm>
          <a:prstGeom prst="rect">
            <a:avLst/>
          </a:prstGeom>
        </p:spPr>
        <p:txBody>
          <a:bodyPr/>
          <a:lstStyle>
            <a:lvl1pPr algn="r">
              <a:defRPr sz="1400"/>
            </a:lvl1pPr>
          </a:lstStyle>
          <a:p>
            <a:fld id="{42FDDBE8-B864-434A-8CBA-D2115DFDDE41}" type="slidenum">
              <a:rPr lang="en-US" smtClean="0"/>
              <a:pPr/>
              <a:t>‹#›</a:t>
            </a:fld>
            <a:endParaRPr lang="en-US"/>
          </a:p>
        </p:txBody>
      </p:sp>
    </p:spTree>
    <p:extLst>
      <p:ext uri="{BB962C8B-B14F-4D97-AF65-F5344CB8AC3E}">
        <p14:creationId xmlns:p14="http://schemas.microsoft.com/office/powerpoint/2010/main" val="390296601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0053DF2-05EF-7888-F0A8-7F14D81BD755}"/>
              </a:ext>
            </a:extLst>
          </p:cNvPr>
          <p:cNvSpPr>
            <a:spLocks noGrp="1"/>
          </p:cNvSpPr>
          <p:nvPr>
            <p:ph type="dt" sz="half" idx="10"/>
          </p:nvPr>
        </p:nvSpPr>
        <p:spPr/>
        <p:txBody>
          <a:bodyPr/>
          <a:lstStyle/>
          <a:p>
            <a:fld id="{54A07261-C211-4398-9022-FC8D8F8901DC}" type="datetime1">
              <a:rPr lang="en-US" smtClean="0"/>
              <a:t>12/5/2024</a:t>
            </a:fld>
            <a:endParaRPr lang="en-US"/>
          </a:p>
        </p:txBody>
      </p:sp>
      <p:sp>
        <p:nvSpPr>
          <p:cNvPr id="3" name="Footer Placeholder 2">
            <a:extLst>
              <a:ext uri="{FF2B5EF4-FFF2-40B4-BE49-F238E27FC236}">
                <a16:creationId xmlns:a16="http://schemas.microsoft.com/office/drawing/2014/main" id="{ED0E7EB7-F78C-7D32-4326-78E585E67A05}"/>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E121BF0E-5B3F-CF35-9367-C4E15EF72428}"/>
              </a:ext>
            </a:extLst>
          </p:cNvPr>
          <p:cNvSpPr>
            <a:spLocks noGrp="1"/>
          </p:cNvSpPr>
          <p:nvPr>
            <p:ph type="sldNum" sz="quarter" idx="12"/>
          </p:nvPr>
        </p:nvSpPr>
        <p:spPr>
          <a:xfrm>
            <a:off x="8610600" y="6356350"/>
            <a:ext cx="2743200" cy="365125"/>
          </a:xfrm>
          <a:prstGeom prst="rect">
            <a:avLst/>
          </a:prstGeom>
        </p:spPr>
        <p:txBody>
          <a:bodyPr/>
          <a:lstStyle>
            <a:lvl1pPr algn="r">
              <a:defRPr sz="1400"/>
            </a:lvl1pPr>
          </a:lstStyle>
          <a:p>
            <a:fld id="{42FDDBE8-B864-434A-8CBA-D2115DFDDE41}" type="slidenum">
              <a:rPr lang="en-US" smtClean="0"/>
              <a:pPr/>
              <a:t>‹#›</a:t>
            </a:fld>
            <a:endParaRPr lang="en-US"/>
          </a:p>
        </p:txBody>
      </p:sp>
    </p:spTree>
    <p:extLst>
      <p:ext uri="{BB962C8B-B14F-4D97-AF65-F5344CB8AC3E}">
        <p14:creationId xmlns:p14="http://schemas.microsoft.com/office/powerpoint/2010/main" val="20478596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3ED31B-B9EA-DDD8-272A-859DEBA6250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FE86B781-877D-35EA-ECA2-0685AB137CE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7A0C6068-9E84-4535-828B-B1DD16A4CD6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1917CF0-86A8-0A21-3907-AE14DC2AD6FD}"/>
              </a:ext>
            </a:extLst>
          </p:cNvPr>
          <p:cNvSpPr>
            <a:spLocks noGrp="1"/>
          </p:cNvSpPr>
          <p:nvPr>
            <p:ph type="dt" sz="half" idx="10"/>
          </p:nvPr>
        </p:nvSpPr>
        <p:spPr/>
        <p:txBody>
          <a:bodyPr/>
          <a:lstStyle/>
          <a:p>
            <a:fld id="{F7EDC892-3E39-4A32-9E49-7C3B675D8F73}" type="datetime1">
              <a:rPr lang="en-US" smtClean="0"/>
              <a:t>12/5/2024</a:t>
            </a:fld>
            <a:endParaRPr lang="en-US"/>
          </a:p>
        </p:txBody>
      </p:sp>
      <p:sp>
        <p:nvSpPr>
          <p:cNvPr id="6" name="Footer Placeholder 5">
            <a:extLst>
              <a:ext uri="{FF2B5EF4-FFF2-40B4-BE49-F238E27FC236}">
                <a16:creationId xmlns:a16="http://schemas.microsoft.com/office/drawing/2014/main" id="{E933C105-B555-2835-A9FA-9E3C06280DE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0976CB5-6834-302C-8667-403063E15A59}"/>
              </a:ext>
            </a:extLst>
          </p:cNvPr>
          <p:cNvSpPr>
            <a:spLocks noGrp="1"/>
          </p:cNvSpPr>
          <p:nvPr>
            <p:ph type="sldNum" sz="quarter" idx="12"/>
          </p:nvPr>
        </p:nvSpPr>
        <p:spPr>
          <a:xfrm>
            <a:off x="8610600" y="6356350"/>
            <a:ext cx="2743200" cy="365125"/>
          </a:xfrm>
          <a:prstGeom prst="rect">
            <a:avLst/>
          </a:prstGeom>
        </p:spPr>
        <p:txBody>
          <a:bodyPr/>
          <a:lstStyle/>
          <a:p>
            <a:fld id="{42FDDBE8-B864-434A-8CBA-D2115DFDDE41}" type="slidenum">
              <a:rPr lang="en-US" smtClean="0"/>
              <a:t>‹#›</a:t>
            </a:fld>
            <a:endParaRPr lang="en-US"/>
          </a:p>
        </p:txBody>
      </p:sp>
    </p:spTree>
    <p:extLst>
      <p:ext uri="{BB962C8B-B14F-4D97-AF65-F5344CB8AC3E}">
        <p14:creationId xmlns:p14="http://schemas.microsoft.com/office/powerpoint/2010/main" val="407900553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94AD8A-0417-B838-8192-19CCE3EFE10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5BC956C0-0F85-A6EC-D95B-E3FDC7194D0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53FAACE5-D3A2-F2D5-6613-E22D7D71A14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B0D828A-CD27-8147-9877-463F1C1EF032}"/>
              </a:ext>
            </a:extLst>
          </p:cNvPr>
          <p:cNvSpPr>
            <a:spLocks noGrp="1"/>
          </p:cNvSpPr>
          <p:nvPr>
            <p:ph type="dt" sz="half" idx="10"/>
          </p:nvPr>
        </p:nvSpPr>
        <p:spPr/>
        <p:txBody>
          <a:bodyPr/>
          <a:lstStyle/>
          <a:p>
            <a:fld id="{74997A50-720B-413A-80D2-BFC774E52E0B}" type="datetime1">
              <a:rPr lang="en-US" smtClean="0"/>
              <a:t>12/5/2024</a:t>
            </a:fld>
            <a:endParaRPr lang="en-US"/>
          </a:p>
        </p:txBody>
      </p:sp>
      <p:sp>
        <p:nvSpPr>
          <p:cNvPr id="6" name="Footer Placeholder 5">
            <a:extLst>
              <a:ext uri="{FF2B5EF4-FFF2-40B4-BE49-F238E27FC236}">
                <a16:creationId xmlns:a16="http://schemas.microsoft.com/office/drawing/2014/main" id="{2012172F-FA6E-960B-A5D0-EC7CEA93D2F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9D40182-DD77-2CBA-EAA9-2237EAFBC4D6}"/>
              </a:ext>
            </a:extLst>
          </p:cNvPr>
          <p:cNvSpPr>
            <a:spLocks noGrp="1"/>
          </p:cNvSpPr>
          <p:nvPr>
            <p:ph type="sldNum" sz="quarter" idx="12"/>
          </p:nvPr>
        </p:nvSpPr>
        <p:spPr>
          <a:xfrm>
            <a:off x="8610600" y="6356350"/>
            <a:ext cx="2743200" cy="365125"/>
          </a:xfrm>
          <a:prstGeom prst="rect">
            <a:avLst/>
          </a:prstGeom>
        </p:spPr>
        <p:txBody>
          <a:bodyPr/>
          <a:lstStyle/>
          <a:p>
            <a:fld id="{42FDDBE8-B864-434A-8CBA-D2115DFDDE41}" type="slidenum">
              <a:rPr lang="en-US" smtClean="0"/>
              <a:t>‹#›</a:t>
            </a:fld>
            <a:endParaRPr lang="en-US"/>
          </a:p>
        </p:txBody>
      </p:sp>
    </p:spTree>
    <p:extLst>
      <p:ext uri="{BB962C8B-B14F-4D97-AF65-F5344CB8AC3E}">
        <p14:creationId xmlns:p14="http://schemas.microsoft.com/office/powerpoint/2010/main" val="24815188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74699665-4AE2-DFB3-7C9A-C5BC71FF15CB}"/>
              </a:ext>
            </a:extLst>
          </p:cNvPr>
          <p:cNvSpPr/>
          <p:nvPr userDrawn="1"/>
        </p:nvSpPr>
        <p:spPr>
          <a:xfrm>
            <a:off x="0" y="-1"/>
            <a:ext cx="12192000" cy="1124607"/>
          </a:xfrm>
          <a:prstGeom prst="rect">
            <a:avLst/>
          </a:prstGeom>
          <a:solidFill>
            <a:srgbClr val="17507F"/>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3" name="Text Placeholder 2">
            <a:extLst>
              <a:ext uri="{FF2B5EF4-FFF2-40B4-BE49-F238E27FC236}">
                <a16:creationId xmlns:a16="http://schemas.microsoft.com/office/drawing/2014/main" id="{5EF33C88-D22D-8A9D-A424-5CB2A4B3F5D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538ED3A-DD18-6E21-E632-3A444711EBA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3041366-0646-47D8-817D-93EA0ACDCC6D}" type="datetime1">
              <a:rPr lang="en-US" smtClean="0"/>
              <a:t>12/5/2024</a:t>
            </a:fld>
            <a:endParaRPr lang="en-US"/>
          </a:p>
        </p:txBody>
      </p:sp>
      <p:sp>
        <p:nvSpPr>
          <p:cNvPr id="5" name="Footer Placeholder 4">
            <a:extLst>
              <a:ext uri="{FF2B5EF4-FFF2-40B4-BE49-F238E27FC236}">
                <a16:creationId xmlns:a16="http://schemas.microsoft.com/office/drawing/2014/main" id="{05077DF8-F9B3-A9EF-F2DF-A33DAAC5E39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grpSp>
        <p:nvGrpSpPr>
          <p:cNvPr id="7" name="Group 6">
            <a:extLst>
              <a:ext uri="{FF2B5EF4-FFF2-40B4-BE49-F238E27FC236}">
                <a16:creationId xmlns:a16="http://schemas.microsoft.com/office/drawing/2014/main" id="{90CFE7E5-1ED0-ABCB-D4EE-8E802B79C16E}"/>
              </a:ext>
            </a:extLst>
          </p:cNvPr>
          <p:cNvGrpSpPr>
            <a:grpSpLocks noChangeAspect="1"/>
          </p:cNvGrpSpPr>
          <p:nvPr userDrawn="1"/>
        </p:nvGrpSpPr>
        <p:grpSpPr>
          <a:xfrm>
            <a:off x="11058814" y="50490"/>
            <a:ext cx="1041220" cy="1041220"/>
            <a:chOff x="876607" y="2919596"/>
            <a:chExt cx="1507367" cy="1507367"/>
          </a:xfrm>
        </p:grpSpPr>
        <p:sp>
          <p:nvSpPr>
            <p:cNvPr id="8" name="Oval 7">
              <a:extLst>
                <a:ext uri="{FF2B5EF4-FFF2-40B4-BE49-F238E27FC236}">
                  <a16:creationId xmlns:a16="http://schemas.microsoft.com/office/drawing/2014/main" id="{1CE3320B-DD0C-D4A7-1A02-B94AA3BA3DB3}"/>
                </a:ext>
              </a:extLst>
            </p:cNvPr>
            <p:cNvSpPr/>
            <p:nvPr userDrawn="1"/>
          </p:nvSpPr>
          <p:spPr>
            <a:xfrm>
              <a:off x="876607" y="2919596"/>
              <a:ext cx="1507367" cy="150736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a:extLst>
                <a:ext uri="{FF2B5EF4-FFF2-40B4-BE49-F238E27FC236}">
                  <a16:creationId xmlns:a16="http://schemas.microsoft.com/office/drawing/2014/main" id="{CDBC79C8-F002-AED5-CF6A-A73EE4365DF7}"/>
                </a:ext>
              </a:extLst>
            </p:cNvPr>
            <p:cNvPicPr>
              <a:picLocks noChangeAspect="1"/>
            </p:cNvPicPr>
            <p:nvPr userDrawn="1"/>
          </p:nvPicPr>
          <p:blipFill>
            <a:blip r:embed="rId14"/>
            <a:stretch>
              <a:fillRect/>
            </a:stretch>
          </p:blipFill>
          <p:spPr>
            <a:xfrm>
              <a:off x="949698" y="2992687"/>
              <a:ext cx="1370562" cy="1370562"/>
            </a:xfrm>
            <a:prstGeom prst="rect">
              <a:avLst/>
            </a:prstGeom>
          </p:spPr>
        </p:pic>
      </p:grpSp>
      <p:sp>
        <p:nvSpPr>
          <p:cNvPr id="2" name="Title Placeholder 1">
            <a:extLst>
              <a:ext uri="{FF2B5EF4-FFF2-40B4-BE49-F238E27FC236}">
                <a16:creationId xmlns:a16="http://schemas.microsoft.com/office/drawing/2014/main" id="{EB2D1726-DCF4-4B01-6D78-17D76DD3CA97}"/>
              </a:ext>
            </a:extLst>
          </p:cNvPr>
          <p:cNvSpPr>
            <a:spLocks noGrp="1"/>
          </p:cNvSpPr>
          <p:nvPr>
            <p:ph type="title"/>
          </p:nvPr>
        </p:nvSpPr>
        <p:spPr>
          <a:xfrm>
            <a:off x="91966" y="50490"/>
            <a:ext cx="10515600" cy="1030106"/>
          </a:xfrm>
          <a:prstGeom prst="rect">
            <a:avLst/>
          </a:prstGeom>
        </p:spPr>
        <p:txBody>
          <a:bodyPr vert="horz" lIns="91440" tIns="45720" rIns="91440" bIns="45720" rtlCol="0" anchor="ctr">
            <a:normAutofit/>
          </a:bodyPr>
          <a:lstStyle/>
          <a:p>
            <a:r>
              <a:rPr lang="en-US"/>
              <a:t>Click to edit Master title style</a:t>
            </a:r>
          </a:p>
        </p:txBody>
      </p:sp>
      <p:sp>
        <p:nvSpPr>
          <p:cNvPr id="11" name="Slide Number Placeholder 5">
            <a:extLst>
              <a:ext uri="{FF2B5EF4-FFF2-40B4-BE49-F238E27FC236}">
                <a16:creationId xmlns:a16="http://schemas.microsoft.com/office/drawing/2014/main" id="{12C677AE-58A7-4AEE-A556-E0204A36657B}"/>
              </a:ext>
            </a:extLst>
          </p:cNvPr>
          <p:cNvSpPr>
            <a:spLocks noGrp="1"/>
          </p:cNvSpPr>
          <p:nvPr>
            <p:ph type="sldNum" sz="quarter" idx="4"/>
          </p:nvPr>
        </p:nvSpPr>
        <p:spPr>
          <a:xfrm>
            <a:off x="9084326" y="6344951"/>
            <a:ext cx="2743200" cy="365125"/>
          </a:xfrm>
          <a:prstGeom prst="rect">
            <a:avLst/>
          </a:prstGeom>
        </p:spPr>
        <p:txBody>
          <a:bodyPr/>
          <a:lstStyle>
            <a:lvl1pPr>
              <a:defRPr sz="1400"/>
            </a:lvl1pPr>
          </a:lstStyle>
          <a:p>
            <a:pPr algn="r"/>
            <a:fld id="{42FDDBE8-B864-434A-8CBA-D2115DFDDE41}" type="slidenum">
              <a:rPr lang="en-US" smtClean="0"/>
              <a:pPr algn="r"/>
              <a:t>‹#›</a:t>
            </a:fld>
            <a:endParaRPr lang="en-US"/>
          </a:p>
        </p:txBody>
      </p:sp>
    </p:spTree>
    <p:extLst>
      <p:ext uri="{BB962C8B-B14F-4D97-AF65-F5344CB8AC3E}">
        <p14:creationId xmlns:p14="http://schemas.microsoft.com/office/powerpoint/2010/main" val="257305406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ftr="0" dt="0"/>
  <p:txStyles>
    <p:titleStyle>
      <a:lvl1pPr algn="l" defTabSz="914400" rtl="0" eaLnBrk="1" latinLnBrk="0" hangingPunct="1">
        <a:lnSpc>
          <a:spcPct val="90000"/>
        </a:lnSpc>
        <a:spcBef>
          <a:spcPct val="0"/>
        </a:spcBef>
        <a:buNone/>
        <a:defRPr sz="4400" b="1" kern="1200">
          <a:solidFill>
            <a:schemeClr val="bg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1C77506-BC39-1A74-7544-E6E92138161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80606105-7556-3564-9A64-420BD576A8E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93F819E-C3EE-7B26-82AF-F4C43139CDA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7DD9B35-D3EB-4653-A9AD-44251C56D4B0}" type="datetime1">
              <a:rPr lang="en-US" smtClean="0"/>
              <a:t>12/5/2024</a:t>
            </a:fld>
            <a:endParaRPr lang="en-US"/>
          </a:p>
        </p:txBody>
      </p:sp>
      <p:sp>
        <p:nvSpPr>
          <p:cNvPr id="5" name="Footer Placeholder 4">
            <a:extLst>
              <a:ext uri="{FF2B5EF4-FFF2-40B4-BE49-F238E27FC236}">
                <a16:creationId xmlns:a16="http://schemas.microsoft.com/office/drawing/2014/main" id="{BA5B5FB9-7839-B22E-B61F-F6D2404BED9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3580B7F7-4FDD-26AE-9588-970A589C517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5847A6D-D844-4278-BDDD-5D5304176EED}" type="slidenum">
              <a:rPr lang="en-US" smtClean="0"/>
              <a:t>‹#›</a:t>
            </a:fld>
            <a:endParaRPr lang="en-US"/>
          </a:p>
        </p:txBody>
      </p:sp>
    </p:spTree>
    <p:extLst>
      <p:ext uri="{BB962C8B-B14F-4D97-AF65-F5344CB8AC3E}">
        <p14:creationId xmlns:p14="http://schemas.microsoft.com/office/powerpoint/2010/main" val="4202295715"/>
      </p:ext>
    </p:extLst>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2.xml"/><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15.xml.rels><?xml version="1.0" encoding="UTF-8" standalone="yes"?>
<Relationships xmlns="http://schemas.openxmlformats.org/package/2006/relationships"><Relationship Id="rId8" Type="http://schemas.openxmlformats.org/officeDocument/2006/relationships/diagramData" Target="../diagrams/data9.xml"/><Relationship Id="rId3" Type="http://schemas.openxmlformats.org/officeDocument/2006/relationships/diagramData" Target="../diagrams/data8.xml"/><Relationship Id="rId7" Type="http://schemas.microsoft.com/office/2007/relationships/diagramDrawing" Target="../diagrams/drawing8.xml"/><Relationship Id="rId12" Type="http://schemas.microsoft.com/office/2007/relationships/diagramDrawing" Target="../diagrams/drawing9.xml"/><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diagramColors" Target="../diagrams/colors8.xml"/><Relationship Id="rId11" Type="http://schemas.openxmlformats.org/officeDocument/2006/relationships/diagramColors" Target="../diagrams/colors9.xml"/><Relationship Id="rId5" Type="http://schemas.openxmlformats.org/officeDocument/2006/relationships/diagramQuickStyle" Target="../diagrams/quickStyle8.xml"/><Relationship Id="rId10" Type="http://schemas.openxmlformats.org/officeDocument/2006/relationships/diagramQuickStyle" Target="../diagrams/quickStyle9.xml"/><Relationship Id="rId4" Type="http://schemas.openxmlformats.org/officeDocument/2006/relationships/diagramLayout" Target="../diagrams/layout8.xml"/><Relationship Id="rId9" Type="http://schemas.openxmlformats.org/officeDocument/2006/relationships/diagramLayout" Target="../diagrams/layout9.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2.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hyperlink" Target="mailto:Rick.Ramirez2@austintexas.gov"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Placeholder 3">
            <a:extLst>
              <a:ext uri="{FF2B5EF4-FFF2-40B4-BE49-F238E27FC236}">
                <a16:creationId xmlns:a16="http://schemas.microsoft.com/office/drawing/2014/main" id="{06E78787-2769-2940-A028-A1036D94F5A2}"/>
              </a:ext>
            </a:extLst>
          </p:cNvPr>
          <p:cNvPicPr>
            <a:picLocks noGrp="1" noChangeAspect="1"/>
          </p:cNvPicPr>
          <p:nvPr>
            <p:ph type="pic" sz="quarter" idx="10"/>
          </p:nvPr>
        </p:nvPicPr>
        <p:blipFill rotWithShape="1">
          <a:blip r:embed="rId3"/>
          <a:srcRect t="7813" b="7813"/>
          <a:stretch/>
        </p:blipFill>
        <p:spPr>
          <a:xfrm>
            <a:off x="0" y="0"/>
            <a:ext cx="12192000" cy="6858000"/>
          </a:xfrm>
        </p:spPr>
      </p:pic>
      <p:sp>
        <p:nvSpPr>
          <p:cNvPr id="12" name="Picture Placeholder 2">
            <a:extLst>
              <a:ext uri="{FF2B5EF4-FFF2-40B4-BE49-F238E27FC236}">
                <a16:creationId xmlns:a16="http://schemas.microsoft.com/office/drawing/2014/main" id="{37B88AAB-5BF2-1041-8D00-86BA1D5BD019}"/>
              </a:ext>
            </a:extLst>
          </p:cNvPr>
          <p:cNvSpPr txBox="1">
            <a:spLocks/>
          </p:cNvSpPr>
          <p:nvPr/>
        </p:nvSpPr>
        <p:spPr>
          <a:xfrm>
            <a:off x="0" y="0"/>
            <a:ext cx="12192000" cy="6858000"/>
          </a:xfrm>
          <a:prstGeom prst="rect">
            <a:avLst/>
          </a:prstGeom>
          <a:solidFill>
            <a:schemeClr val="accent1">
              <a:lumMod val="75000"/>
              <a:alpha val="53000"/>
            </a:schemeClr>
          </a:solidFill>
        </p:spPr>
        <p:txBody>
          <a:bodyPr lIns="91440" tIns="45720" rIns="91440" bIns="45720" anchor="ctr"/>
          <a:lstStyle>
            <a:lvl1pPr marL="0" indent="0" algn="ctr" defTabSz="914400" rtl="0" eaLnBrk="1" latinLnBrk="0" hangingPunct="1">
              <a:lnSpc>
                <a:spcPts val="2660"/>
              </a:lnSpc>
              <a:spcBef>
                <a:spcPts val="1000"/>
              </a:spcBef>
              <a:buFontTx/>
              <a:buNone/>
              <a:defRPr sz="2000" kern="1200">
                <a:solidFill>
                  <a:schemeClr val="bg1"/>
                </a:solidFill>
                <a:latin typeface="Segoe UI Historic" panose="020B0502040204020203" pitchFamily="34" charset="0"/>
                <a:ea typeface="Segoe UI Historic" panose="020B0502040204020203" pitchFamily="34" charset="0"/>
                <a:cs typeface="Segoe UI Historic" panose="020B0502040204020203" pitchFamily="34" charset="0"/>
              </a:defRPr>
            </a:lvl1pPr>
            <a:lvl2pPr marL="685800" indent="-228600" algn="l" defTabSz="914400" rtl="0" eaLnBrk="1" latinLnBrk="0" hangingPunct="1">
              <a:lnSpc>
                <a:spcPts val="2660"/>
              </a:lnSpc>
              <a:spcBef>
                <a:spcPts val="500"/>
              </a:spcBef>
              <a:buFont typeface="Arial" panose="020B0604020202020204" pitchFamily="34" charset="0"/>
              <a:buChar char="•"/>
              <a:defRPr sz="1800" kern="1200">
                <a:solidFill>
                  <a:schemeClr val="bg2">
                    <a:lumMod val="10000"/>
                  </a:schemeClr>
                </a:solidFill>
                <a:latin typeface="Segoe UI Historic" panose="020B0502040204020203" pitchFamily="34" charset="0"/>
                <a:ea typeface="Segoe UI Historic" panose="020B0502040204020203" pitchFamily="34" charset="0"/>
                <a:cs typeface="Segoe UI Historic" panose="020B0502040204020203" pitchFamily="34" charset="0"/>
              </a:defRPr>
            </a:lvl2pPr>
            <a:lvl3pPr marL="1143000" indent="-228600" algn="l" defTabSz="914400" rtl="0" eaLnBrk="1" latinLnBrk="0" hangingPunct="1">
              <a:lnSpc>
                <a:spcPts val="2660"/>
              </a:lnSpc>
              <a:spcBef>
                <a:spcPts val="500"/>
              </a:spcBef>
              <a:buFont typeface="Arial" panose="020B0604020202020204" pitchFamily="34" charset="0"/>
              <a:buChar char="•"/>
              <a:defRPr sz="1600" kern="1200">
                <a:solidFill>
                  <a:schemeClr val="bg2">
                    <a:lumMod val="10000"/>
                  </a:schemeClr>
                </a:solidFill>
                <a:latin typeface="Segoe UI Historic" panose="020B0502040204020203" pitchFamily="34" charset="0"/>
                <a:ea typeface="Segoe UI Historic" panose="020B0502040204020203" pitchFamily="34" charset="0"/>
                <a:cs typeface="Segoe UI Historic" panose="020B0502040204020203" pitchFamily="34" charset="0"/>
              </a:defRPr>
            </a:lvl3pPr>
            <a:lvl4pPr marL="1600200" indent="-228600" algn="l" defTabSz="914400" rtl="0" eaLnBrk="1" latinLnBrk="0" hangingPunct="1">
              <a:lnSpc>
                <a:spcPts val="2660"/>
              </a:lnSpc>
              <a:spcBef>
                <a:spcPts val="500"/>
              </a:spcBef>
              <a:buFont typeface="Arial" panose="020B0604020202020204" pitchFamily="34" charset="0"/>
              <a:buChar char="•"/>
              <a:defRPr sz="1400" kern="1200">
                <a:solidFill>
                  <a:schemeClr val="bg2">
                    <a:lumMod val="10000"/>
                  </a:schemeClr>
                </a:solidFill>
                <a:latin typeface="Segoe UI Historic" panose="020B0502040204020203" pitchFamily="34" charset="0"/>
                <a:ea typeface="Segoe UI Historic" panose="020B0502040204020203" pitchFamily="34" charset="0"/>
                <a:cs typeface="Segoe UI Historic" panose="020B0502040204020203" pitchFamily="34" charset="0"/>
              </a:defRPr>
            </a:lvl4pPr>
            <a:lvl5pPr marL="2057400" indent="-228600" algn="l" defTabSz="914400" rtl="0" eaLnBrk="1" latinLnBrk="0" hangingPunct="1">
              <a:lnSpc>
                <a:spcPts val="2660"/>
              </a:lnSpc>
              <a:spcBef>
                <a:spcPts val="500"/>
              </a:spcBef>
              <a:buFont typeface="Arial" panose="020B0604020202020204" pitchFamily="34" charset="0"/>
              <a:buChar char="•"/>
              <a:defRPr sz="1400" kern="1200">
                <a:solidFill>
                  <a:schemeClr val="bg2">
                    <a:lumMod val="10000"/>
                  </a:schemeClr>
                </a:solidFill>
                <a:latin typeface="Segoe UI Historic" panose="020B0502040204020203" pitchFamily="34" charset="0"/>
                <a:ea typeface="Segoe UI Historic" panose="020B0502040204020203" pitchFamily="34" charset="0"/>
                <a:cs typeface="Segoe UI Historic" panose="020B050204020402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34343"/>
              </a:lnSpc>
            </a:pPr>
            <a:endParaRPr lang="en-US"/>
          </a:p>
        </p:txBody>
      </p:sp>
      <p:sp>
        <p:nvSpPr>
          <p:cNvPr id="6" name="Title 5">
            <a:extLst>
              <a:ext uri="{FF2B5EF4-FFF2-40B4-BE49-F238E27FC236}">
                <a16:creationId xmlns:a16="http://schemas.microsoft.com/office/drawing/2014/main" id="{F9BC91E9-6B57-8E46-B94C-37B54DF72EF2}"/>
              </a:ext>
            </a:extLst>
          </p:cNvPr>
          <p:cNvSpPr>
            <a:spLocks noGrp="1"/>
          </p:cNvSpPr>
          <p:nvPr>
            <p:ph type="title"/>
          </p:nvPr>
        </p:nvSpPr>
        <p:spPr>
          <a:xfrm>
            <a:off x="0" y="4069293"/>
            <a:ext cx="10469488" cy="1254482"/>
          </a:xfrm>
        </p:spPr>
        <p:txBody>
          <a:bodyPr>
            <a:normAutofit/>
          </a:bodyPr>
          <a:lstStyle/>
          <a:p>
            <a:r>
              <a:rPr lang="en-US" sz="3000" b="1">
                <a:latin typeface="Aptos" panose="020B0004020202020204" pitchFamily="34" charset="0"/>
                <a:cs typeface="Calibri"/>
              </a:rPr>
              <a:t>City of Austin Legislative Update</a:t>
            </a:r>
            <a:r>
              <a:rPr lang="en-US" sz="3000" b="1">
                <a:latin typeface="Aptos" panose="020B0004020202020204" pitchFamily="34" charset="0"/>
              </a:rPr>
              <a:t/>
            </a:r>
            <a:br>
              <a:rPr lang="en-US" sz="3000" b="1">
                <a:latin typeface="Aptos" panose="020B0004020202020204" pitchFamily="34" charset="0"/>
              </a:rPr>
            </a:br>
            <a:r>
              <a:rPr lang="en-US" sz="3000" b="1">
                <a:solidFill>
                  <a:schemeClr val="accent4"/>
                </a:solidFill>
                <a:latin typeface="Aptos" panose="020B0004020202020204" pitchFamily="34" charset="0"/>
                <a:cs typeface="Calibri"/>
              </a:rPr>
              <a:t>89th State Legislature &amp; 119</a:t>
            </a:r>
            <a:r>
              <a:rPr lang="en-US" sz="3000" b="1" baseline="30000">
                <a:solidFill>
                  <a:schemeClr val="accent4"/>
                </a:solidFill>
                <a:latin typeface="Aptos" panose="020B0004020202020204" pitchFamily="34" charset="0"/>
                <a:cs typeface="Calibri"/>
              </a:rPr>
              <a:t>th</a:t>
            </a:r>
            <a:r>
              <a:rPr lang="en-US" sz="3000" b="1">
                <a:solidFill>
                  <a:schemeClr val="accent4"/>
                </a:solidFill>
                <a:latin typeface="Aptos" panose="020B0004020202020204" pitchFamily="34" charset="0"/>
                <a:cs typeface="Calibri"/>
              </a:rPr>
              <a:t> United States Congress</a:t>
            </a:r>
            <a:endParaRPr lang="en-US" sz="3000" b="1" spc="100">
              <a:solidFill>
                <a:schemeClr val="accent4"/>
              </a:solidFill>
              <a:latin typeface="Aptos" panose="020B0004020202020204" pitchFamily="34" charset="0"/>
              <a:cs typeface="Calibri"/>
            </a:endParaRPr>
          </a:p>
        </p:txBody>
      </p:sp>
      <p:sp>
        <p:nvSpPr>
          <p:cNvPr id="7" name="Text Placeholder 6">
            <a:extLst>
              <a:ext uri="{FF2B5EF4-FFF2-40B4-BE49-F238E27FC236}">
                <a16:creationId xmlns:a16="http://schemas.microsoft.com/office/drawing/2014/main" id="{6A5FAD59-9ED0-F949-985D-D4D2E17F9FC8}"/>
              </a:ext>
            </a:extLst>
          </p:cNvPr>
          <p:cNvSpPr>
            <a:spLocks noGrp="1"/>
          </p:cNvSpPr>
          <p:nvPr>
            <p:ph type="body" idx="1"/>
          </p:nvPr>
        </p:nvSpPr>
        <p:spPr>
          <a:xfrm>
            <a:off x="3163614" y="5323774"/>
            <a:ext cx="7252802" cy="1151450"/>
          </a:xfrm>
        </p:spPr>
        <p:txBody>
          <a:bodyPr>
            <a:normAutofit fontScale="92500" lnSpcReduction="10000"/>
          </a:bodyPr>
          <a:lstStyle/>
          <a:p>
            <a:pPr>
              <a:lnSpc>
                <a:spcPct val="100000"/>
              </a:lnSpc>
              <a:spcBef>
                <a:spcPts val="0"/>
              </a:spcBef>
            </a:pPr>
            <a:r>
              <a:rPr lang="en-US">
                <a:latin typeface="Aptos" panose="020B0004020202020204" pitchFamily="34" charset="0"/>
              </a:rPr>
              <a:t>Joint Subcommittee with Travis County and Austin Independent School District </a:t>
            </a:r>
          </a:p>
          <a:p>
            <a:pPr>
              <a:lnSpc>
                <a:spcPct val="100000"/>
              </a:lnSpc>
              <a:spcBef>
                <a:spcPts val="0"/>
              </a:spcBef>
            </a:pPr>
            <a:r>
              <a:rPr lang="en-US">
                <a:latin typeface="Aptos" panose="020B0004020202020204" pitchFamily="34" charset="0"/>
              </a:rPr>
              <a:t>Friday, December 6, 2024</a:t>
            </a:r>
          </a:p>
          <a:p>
            <a:pPr>
              <a:lnSpc>
                <a:spcPct val="100000"/>
              </a:lnSpc>
              <a:spcBef>
                <a:spcPts val="0"/>
              </a:spcBef>
            </a:pPr>
            <a:endParaRPr lang="en-US">
              <a:latin typeface="Aptos" panose="020B0004020202020204" pitchFamily="34" charset="0"/>
            </a:endParaRPr>
          </a:p>
          <a:p>
            <a:pPr>
              <a:lnSpc>
                <a:spcPct val="100000"/>
              </a:lnSpc>
              <a:spcBef>
                <a:spcPts val="0"/>
              </a:spcBef>
            </a:pPr>
            <a:r>
              <a:rPr lang="en-US">
                <a:latin typeface="Aptos" panose="020B0004020202020204" pitchFamily="34" charset="0"/>
              </a:rPr>
              <a:t>Rick Ramirez, Intergovernmental Relations Deputy Officer</a:t>
            </a:r>
          </a:p>
          <a:p>
            <a:pPr>
              <a:lnSpc>
                <a:spcPct val="100000"/>
              </a:lnSpc>
              <a:spcBef>
                <a:spcPts val="0"/>
              </a:spcBef>
            </a:pPr>
            <a:r>
              <a:rPr lang="en-US">
                <a:latin typeface="Aptos" panose="020B0004020202020204" pitchFamily="34" charset="0"/>
              </a:rPr>
              <a:t>Intergovernmental Relations Office</a:t>
            </a:r>
          </a:p>
          <a:p>
            <a:endParaRPr lang="en-US"/>
          </a:p>
        </p:txBody>
      </p:sp>
      <p:grpSp>
        <p:nvGrpSpPr>
          <p:cNvPr id="8" name="Group 7">
            <a:extLst>
              <a:ext uri="{FF2B5EF4-FFF2-40B4-BE49-F238E27FC236}">
                <a16:creationId xmlns:a16="http://schemas.microsoft.com/office/drawing/2014/main" id="{D0C96EFE-5AC9-0847-9A65-5828C2F76093}"/>
              </a:ext>
            </a:extLst>
          </p:cNvPr>
          <p:cNvGrpSpPr/>
          <p:nvPr/>
        </p:nvGrpSpPr>
        <p:grpSpPr>
          <a:xfrm>
            <a:off x="10598528" y="4868493"/>
            <a:ext cx="1254482" cy="1254482"/>
            <a:chOff x="876607" y="2919596"/>
            <a:chExt cx="1507367" cy="1507367"/>
          </a:xfrm>
        </p:grpSpPr>
        <p:sp>
          <p:nvSpPr>
            <p:cNvPr id="9" name="Oval 8">
              <a:extLst>
                <a:ext uri="{FF2B5EF4-FFF2-40B4-BE49-F238E27FC236}">
                  <a16:creationId xmlns:a16="http://schemas.microsoft.com/office/drawing/2014/main" id="{A24F0878-C2B1-BA4C-A4FE-2BCA0EF11B3F}"/>
                </a:ext>
              </a:extLst>
            </p:cNvPr>
            <p:cNvSpPr/>
            <p:nvPr userDrawn="1"/>
          </p:nvSpPr>
          <p:spPr>
            <a:xfrm>
              <a:off x="876607" y="2919596"/>
              <a:ext cx="1507367" cy="150736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a:extLst>
                <a:ext uri="{FF2B5EF4-FFF2-40B4-BE49-F238E27FC236}">
                  <a16:creationId xmlns:a16="http://schemas.microsoft.com/office/drawing/2014/main" id="{A313CC3A-67A8-644B-B498-EDAE58BB6AA5}"/>
                </a:ext>
              </a:extLst>
            </p:cNvPr>
            <p:cNvPicPr>
              <a:picLocks noChangeAspect="1"/>
            </p:cNvPicPr>
            <p:nvPr userDrawn="1"/>
          </p:nvPicPr>
          <p:blipFill>
            <a:blip r:embed="rId4"/>
            <a:stretch>
              <a:fillRect/>
            </a:stretch>
          </p:blipFill>
          <p:spPr>
            <a:xfrm>
              <a:off x="949698" y="2992687"/>
              <a:ext cx="1370562" cy="1370562"/>
            </a:xfrm>
            <a:prstGeom prst="rect">
              <a:avLst/>
            </a:prstGeom>
          </p:spPr>
        </p:pic>
      </p:grpSp>
    </p:spTree>
    <p:extLst>
      <p:ext uri="{BB962C8B-B14F-4D97-AF65-F5344CB8AC3E}">
        <p14:creationId xmlns:p14="http://schemas.microsoft.com/office/powerpoint/2010/main" val="137373565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EE553B-618C-7336-27E4-93270FD0E8AE}"/>
              </a:ext>
            </a:extLst>
          </p:cNvPr>
          <p:cNvSpPr>
            <a:spLocks noGrp="1"/>
          </p:cNvSpPr>
          <p:nvPr>
            <p:ph type="title"/>
          </p:nvPr>
        </p:nvSpPr>
        <p:spPr/>
        <p:txBody>
          <a:bodyPr/>
          <a:lstStyle/>
          <a:p>
            <a:r>
              <a:rPr lang="en-US"/>
              <a:t>STATE</a:t>
            </a:r>
          </a:p>
        </p:txBody>
      </p:sp>
      <p:sp>
        <p:nvSpPr>
          <p:cNvPr id="9" name="Slide Number Placeholder 8">
            <a:extLst>
              <a:ext uri="{FF2B5EF4-FFF2-40B4-BE49-F238E27FC236}">
                <a16:creationId xmlns:a16="http://schemas.microsoft.com/office/drawing/2014/main" id="{F06010DE-0E0D-FB17-0683-DD5FB76DF333}"/>
              </a:ext>
            </a:extLst>
          </p:cNvPr>
          <p:cNvSpPr>
            <a:spLocks noGrp="1"/>
          </p:cNvSpPr>
          <p:nvPr>
            <p:ph type="sldNum" sz="quarter" idx="12"/>
          </p:nvPr>
        </p:nvSpPr>
        <p:spPr/>
        <p:txBody>
          <a:bodyPr/>
          <a:lstStyle/>
          <a:p>
            <a:fld id="{42FDDBE8-B864-434A-8CBA-D2115DFDDE41}" type="slidenum">
              <a:rPr lang="en-US" smtClean="0"/>
              <a:t>9</a:t>
            </a:fld>
            <a:endParaRPr lang="en-US"/>
          </a:p>
        </p:txBody>
      </p:sp>
      <p:sp>
        <p:nvSpPr>
          <p:cNvPr id="5" name="Text Placeholder 4">
            <a:extLst>
              <a:ext uri="{FF2B5EF4-FFF2-40B4-BE49-F238E27FC236}">
                <a16:creationId xmlns:a16="http://schemas.microsoft.com/office/drawing/2014/main" id="{DB03D7B5-0F48-C38E-4113-0808F3CAC234}"/>
              </a:ext>
            </a:extLst>
          </p:cNvPr>
          <p:cNvSpPr>
            <a:spLocks noGrp="1"/>
          </p:cNvSpPr>
          <p:nvPr>
            <p:ph type="body" idx="1"/>
          </p:nvPr>
        </p:nvSpPr>
        <p:spPr>
          <a:xfrm>
            <a:off x="2934324" y="3062288"/>
            <a:ext cx="5728211" cy="1500187"/>
          </a:xfrm>
        </p:spPr>
        <p:txBody>
          <a:bodyPr>
            <a:normAutofit fontScale="92500"/>
          </a:bodyPr>
          <a:lstStyle/>
          <a:p>
            <a:pPr algn="ctr"/>
            <a:r>
              <a:rPr lang="en-US" sz="5400" b="1">
                <a:solidFill>
                  <a:schemeClr val="tx1"/>
                </a:solidFill>
                <a:latin typeface="Aptos" panose="020B0004020202020204" pitchFamily="34" charset="0"/>
              </a:rPr>
              <a:t>89</a:t>
            </a:r>
            <a:r>
              <a:rPr lang="en-US" sz="5400" b="1" baseline="30000">
                <a:solidFill>
                  <a:schemeClr val="tx1"/>
                </a:solidFill>
                <a:latin typeface="Aptos" panose="020B0004020202020204" pitchFamily="34" charset="0"/>
              </a:rPr>
              <a:t>th</a:t>
            </a:r>
            <a:r>
              <a:rPr lang="en-US" sz="5400" b="1">
                <a:solidFill>
                  <a:schemeClr val="tx1"/>
                </a:solidFill>
                <a:latin typeface="Aptos" panose="020B0004020202020204" pitchFamily="34" charset="0"/>
              </a:rPr>
              <a:t> Texas Legislative Session</a:t>
            </a:r>
          </a:p>
        </p:txBody>
      </p:sp>
    </p:spTree>
    <p:extLst>
      <p:ext uri="{BB962C8B-B14F-4D97-AF65-F5344CB8AC3E}">
        <p14:creationId xmlns:p14="http://schemas.microsoft.com/office/powerpoint/2010/main" val="374064717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2D8C5E-9D5E-1AED-46AB-441BACB24B16}"/>
              </a:ext>
            </a:extLst>
          </p:cNvPr>
          <p:cNvSpPr>
            <a:spLocks noGrp="1"/>
          </p:cNvSpPr>
          <p:nvPr>
            <p:ph type="title"/>
          </p:nvPr>
        </p:nvSpPr>
        <p:spPr/>
        <p:txBody>
          <a:bodyPr>
            <a:normAutofit/>
          </a:bodyPr>
          <a:lstStyle/>
          <a:p>
            <a:r>
              <a:rPr lang="en-US"/>
              <a:t>89</a:t>
            </a:r>
            <a:r>
              <a:rPr lang="en-US" baseline="30000"/>
              <a:t>th</a:t>
            </a:r>
            <a:r>
              <a:rPr lang="en-US"/>
              <a:t> State Legislative Session: </a:t>
            </a:r>
            <a:r>
              <a:rPr lang="en-US">
                <a:solidFill>
                  <a:schemeClr val="accent4"/>
                </a:solidFill>
                <a:cs typeface="Calibri Light"/>
              </a:rPr>
              <a:t>Preview</a:t>
            </a:r>
            <a:endParaRPr lang="en-US">
              <a:solidFill>
                <a:schemeClr val="accent4"/>
              </a:solidFill>
            </a:endParaRPr>
          </a:p>
        </p:txBody>
      </p:sp>
      <p:sp>
        <p:nvSpPr>
          <p:cNvPr id="4" name="Content Placeholder 2">
            <a:extLst>
              <a:ext uri="{FF2B5EF4-FFF2-40B4-BE49-F238E27FC236}">
                <a16:creationId xmlns:a16="http://schemas.microsoft.com/office/drawing/2014/main" id="{9DDD1E4A-086C-027C-39F9-ED9C2A72DADE}"/>
              </a:ext>
            </a:extLst>
          </p:cNvPr>
          <p:cNvSpPr txBox="1">
            <a:spLocks/>
          </p:cNvSpPr>
          <p:nvPr/>
        </p:nvSpPr>
        <p:spPr>
          <a:xfrm>
            <a:off x="91966" y="1313412"/>
            <a:ext cx="10864547" cy="5203766"/>
          </a:xfrm>
          <a:prstGeom prst="rect">
            <a:avLst/>
          </a:prstGeom>
        </p:spPr>
        <p:txBody>
          <a:bodyPr>
            <a:normAutofit/>
          </a:bodyPr>
          <a:lstStyle>
            <a:lvl1pPr marL="228600" indent="-228600" algn="l" defTabSz="914400" rtl="0" eaLnBrk="1" latinLnBrk="0" hangingPunct="1">
              <a:lnSpc>
                <a:spcPts val="2660"/>
              </a:lnSpc>
              <a:spcBef>
                <a:spcPts val="1000"/>
              </a:spcBef>
              <a:buFont typeface="Arial" panose="020B0604020202020204" pitchFamily="34" charset="0"/>
              <a:buChar char="•"/>
              <a:defRPr sz="2000" kern="1200">
                <a:solidFill>
                  <a:schemeClr val="bg2">
                    <a:lumMod val="10000"/>
                  </a:schemeClr>
                </a:solidFill>
                <a:latin typeface="Segoe UI Historic" panose="020B0502040204020203" pitchFamily="34" charset="0"/>
                <a:ea typeface="Segoe UI Historic" panose="020B0502040204020203" pitchFamily="34" charset="0"/>
                <a:cs typeface="Segoe UI Historic" panose="020B0502040204020203" pitchFamily="34" charset="0"/>
              </a:defRPr>
            </a:lvl1pPr>
            <a:lvl2pPr marL="685800" indent="-228600" algn="l" defTabSz="914400" rtl="0" eaLnBrk="1" latinLnBrk="0" hangingPunct="1">
              <a:lnSpc>
                <a:spcPts val="2660"/>
              </a:lnSpc>
              <a:spcBef>
                <a:spcPts val="500"/>
              </a:spcBef>
              <a:buFont typeface="Arial" panose="020B0604020202020204" pitchFamily="34" charset="0"/>
              <a:buChar char="•"/>
              <a:defRPr sz="1800" kern="1200">
                <a:solidFill>
                  <a:schemeClr val="bg2">
                    <a:lumMod val="10000"/>
                  </a:schemeClr>
                </a:solidFill>
                <a:latin typeface="Segoe UI Historic" panose="020B0502040204020203" pitchFamily="34" charset="0"/>
                <a:ea typeface="Segoe UI Historic" panose="020B0502040204020203" pitchFamily="34" charset="0"/>
                <a:cs typeface="Segoe UI Historic" panose="020B0502040204020203" pitchFamily="34" charset="0"/>
              </a:defRPr>
            </a:lvl2pPr>
            <a:lvl3pPr marL="1143000" indent="-228600" algn="l" defTabSz="914400" rtl="0" eaLnBrk="1" latinLnBrk="0" hangingPunct="1">
              <a:lnSpc>
                <a:spcPts val="2660"/>
              </a:lnSpc>
              <a:spcBef>
                <a:spcPts val="500"/>
              </a:spcBef>
              <a:buFont typeface="Arial" panose="020B0604020202020204" pitchFamily="34" charset="0"/>
              <a:buChar char="•"/>
              <a:defRPr sz="1600" kern="1200">
                <a:solidFill>
                  <a:schemeClr val="bg2">
                    <a:lumMod val="10000"/>
                  </a:schemeClr>
                </a:solidFill>
                <a:latin typeface="Segoe UI Historic" panose="020B0502040204020203" pitchFamily="34" charset="0"/>
                <a:ea typeface="Segoe UI Historic" panose="020B0502040204020203" pitchFamily="34" charset="0"/>
                <a:cs typeface="Segoe UI Historic" panose="020B0502040204020203" pitchFamily="34" charset="0"/>
              </a:defRPr>
            </a:lvl3pPr>
            <a:lvl4pPr marL="1600200" indent="-228600" algn="l" defTabSz="914400" rtl="0" eaLnBrk="1" latinLnBrk="0" hangingPunct="1">
              <a:lnSpc>
                <a:spcPts val="2660"/>
              </a:lnSpc>
              <a:spcBef>
                <a:spcPts val="500"/>
              </a:spcBef>
              <a:buFont typeface="Arial" panose="020B0604020202020204" pitchFamily="34" charset="0"/>
              <a:buChar char="•"/>
              <a:defRPr sz="1400" kern="1200">
                <a:solidFill>
                  <a:schemeClr val="bg2">
                    <a:lumMod val="10000"/>
                  </a:schemeClr>
                </a:solidFill>
                <a:latin typeface="Segoe UI Historic" panose="020B0502040204020203" pitchFamily="34" charset="0"/>
                <a:ea typeface="Segoe UI Historic" panose="020B0502040204020203" pitchFamily="34" charset="0"/>
                <a:cs typeface="Segoe UI Historic" panose="020B0502040204020203" pitchFamily="34" charset="0"/>
              </a:defRPr>
            </a:lvl4pPr>
            <a:lvl5pPr marL="2057400" indent="-228600" algn="l" defTabSz="914400" rtl="0" eaLnBrk="1" latinLnBrk="0" hangingPunct="1">
              <a:lnSpc>
                <a:spcPts val="2660"/>
              </a:lnSpc>
              <a:spcBef>
                <a:spcPts val="500"/>
              </a:spcBef>
              <a:buFont typeface="Arial" panose="020B0604020202020204" pitchFamily="34" charset="0"/>
              <a:buChar char="•"/>
              <a:defRPr sz="1400" kern="1200">
                <a:solidFill>
                  <a:schemeClr val="bg2">
                    <a:lumMod val="10000"/>
                  </a:schemeClr>
                </a:solidFill>
                <a:latin typeface="Segoe UI Historic" panose="020B0502040204020203" pitchFamily="34" charset="0"/>
                <a:ea typeface="Segoe UI Historic" panose="020B0502040204020203" pitchFamily="34" charset="0"/>
                <a:cs typeface="Segoe UI Historic" panose="020B050204020402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800100" lvl="1" indent="-342900">
              <a:lnSpc>
                <a:spcPct val="110000"/>
              </a:lnSpc>
              <a:spcBef>
                <a:spcPts val="0"/>
              </a:spcBef>
            </a:pPr>
            <a:r>
              <a:rPr lang="en-US" sz="2800">
                <a:solidFill>
                  <a:schemeClr val="tx1"/>
                </a:solidFill>
                <a:latin typeface="Aptos" panose="020B0004020202020204" pitchFamily="34" charset="0"/>
              </a:rPr>
              <a:t>Prefiling for 89</a:t>
            </a:r>
            <a:r>
              <a:rPr lang="en-US" sz="2800" baseline="30000">
                <a:solidFill>
                  <a:schemeClr val="tx1"/>
                </a:solidFill>
                <a:latin typeface="Aptos" panose="020B0004020202020204" pitchFamily="34" charset="0"/>
              </a:rPr>
              <a:t>th</a:t>
            </a:r>
            <a:r>
              <a:rPr lang="en-US" sz="2800">
                <a:solidFill>
                  <a:schemeClr val="tx1"/>
                </a:solidFill>
                <a:latin typeface="Aptos" panose="020B0004020202020204" pitchFamily="34" charset="0"/>
              </a:rPr>
              <a:t> Legislative Session began November 11, 2024.</a:t>
            </a:r>
          </a:p>
          <a:p>
            <a:pPr lvl="2">
              <a:lnSpc>
                <a:spcPct val="100000"/>
              </a:lnSpc>
              <a:spcBef>
                <a:spcPts val="0"/>
              </a:spcBef>
              <a:buFont typeface="Wingdings" panose="05000000000000000000" pitchFamily="2" charset="2"/>
              <a:buChar char="§"/>
            </a:pPr>
            <a:r>
              <a:rPr lang="en-US" sz="2400">
                <a:solidFill>
                  <a:schemeClr val="tx1"/>
                </a:solidFill>
                <a:latin typeface="Aptos" panose="020B0004020202020204" pitchFamily="34" charset="0"/>
                <a:ea typeface="+mn-ea"/>
                <a:cs typeface="Calibri"/>
              </a:rPr>
              <a:t>1,471 bills were filed on the first day of filing.</a:t>
            </a:r>
          </a:p>
          <a:p>
            <a:pPr lvl="2">
              <a:lnSpc>
                <a:spcPct val="100000"/>
              </a:lnSpc>
              <a:spcBef>
                <a:spcPts val="0"/>
              </a:spcBef>
              <a:buFont typeface="Wingdings" panose="05000000000000000000" pitchFamily="2" charset="2"/>
              <a:buChar char="§"/>
            </a:pPr>
            <a:r>
              <a:rPr lang="en-US" sz="2400">
                <a:solidFill>
                  <a:schemeClr val="tx1"/>
                </a:solidFill>
                <a:latin typeface="Aptos" panose="020B0004020202020204" pitchFamily="34" charset="0"/>
                <a:ea typeface="+mn-ea"/>
                <a:cs typeface="Calibri"/>
              </a:rPr>
              <a:t>In the 88th Session, 920 bills were filed on the first day of prefiling and over 1,000 were filed in the first week.  Over 8,000 bills and joint resolutions were filed in the 88th Regular Session. </a:t>
            </a:r>
          </a:p>
          <a:p>
            <a:pPr marL="914400" lvl="2" indent="0">
              <a:lnSpc>
                <a:spcPct val="110000"/>
              </a:lnSpc>
              <a:spcBef>
                <a:spcPts val="0"/>
              </a:spcBef>
              <a:buNone/>
            </a:pPr>
            <a:endParaRPr lang="en-US">
              <a:solidFill>
                <a:schemeClr val="tx1"/>
              </a:solidFill>
              <a:latin typeface="Aptos" panose="020B0004020202020204" pitchFamily="34" charset="0"/>
            </a:endParaRPr>
          </a:p>
          <a:p>
            <a:pPr marL="800100" lvl="1" indent="-342900">
              <a:lnSpc>
                <a:spcPct val="110000"/>
              </a:lnSpc>
              <a:spcBef>
                <a:spcPts val="0"/>
              </a:spcBef>
            </a:pPr>
            <a:r>
              <a:rPr lang="en-US" sz="2800">
                <a:solidFill>
                  <a:schemeClr val="tx1"/>
                </a:solidFill>
                <a:latin typeface="Aptos" panose="020B0004020202020204" pitchFamily="34" charset="0"/>
              </a:rPr>
              <a:t>The 89</a:t>
            </a:r>
            <a:r>
              <a:rPr lang="en-US" sz="2800" baseline="30000">
                <a:solidFill>
                  <a:schemeClr val="tx1"/>
                </a:solidFill>
                <a:latin typeface="Aptos" panose="020B0004020202020204" pitchFamily="34" charset="0"/>
              </a:rPr>
              <a:t>th</a:t>
            </a:r>
            <a:r>
              <a:rPr lang="en-US" sz="2800">
                <a:solidFill>
                  <a:schemeClr val="tx1"/>
                </a:solidFill>
                <a:latin typeface="Aptos" panose="020B0004020202020204" pitchFamily="34" charset="0"/>
              </a:rPr>
              <a:t> Legislative Session will begin January 14, 2025.</a:t>
            </a:r>
          </a:p>
          <a:p>
            <a:pPr lvl="2">
              <a:lnSpc>
                <a:spcPct val="100000"/>
              </a:lnSpc>
              <a:spcBef>
                <a:spcPts val="0"/>
              </a:spcBef>
              <a:buFont typeface="Wingdings" panose="05000000000000000000" pitchFamily="2" charset="2"/>
              <a:buChar char="§"/>
            </a:pPr>
            <a:r>
              <a:rPr lang="en-US" sz="2400">
                <a:solidFill>
                  <a:schemeClr val="tx1"/>
                </a:solidFill>
                <a:latin typeface="Aptos" panose="020B0004020202020204" pitchFamily="34" charset="0"/>
                <a:ea typeface="+mn-ea"/>
                <a:cs typeface="Calibri"/>
              </a:rPr>
              <a:t>Committee hearings typically begin in late January or early February.</a:t>
            </a:r>
          </a:p>
          <a:p>
            <a:pPr lvl="2">
              <a:lnSpc>
                <a:spcPct val="100000"/>
              </a:lnSpc>
              <a:spcBef>
                <a:spcPts val="0"/>
              </a:spcBef>
              <a:buFont typeface="Wingdings" panose="05000000000000000000" pitchFamily="2" charset="2"/>
              <a:buChar char="§"/>
            </a:pPr>
            <a:r>
              <a:rPr lang="en-US" sz="2400">
                <a:solidFill>
                  <a:schemeClr val="tx1"/>
                </a:solidFill>
                <a:latin typeface="Aptos" panose="020B0004020202020204" pitchFamily="34" charset="0"/>
                <a:ea typeface="+mn-ea"/>
                <a:cs typeface="Calibri"/>
              </a:rPr>
              <a:t>The last day to file bills is March 14, 2025.</a:t>
            </a:r>
          </a:p>
          <a:p>
            <a:pPr marL="914400" lvl="2" indent="0">
              <a:lnSpc>
                <a:spcPct val="110000"/>
              </a:lnSpc>
              <a:spcBef>
                <a:spcPts val="0"/>
              </a:spcBef>
              <a:buNone/>
            </a:pPr>
            <a:endParaRPr lang="en-US">
              <a:solidFill>
                <a:schemeClr val="tx1"/>
              </a:solidFill>
              <a:latin typeface="Aptos" panose="020B0004020202020204" pitchFamily="34" charset="0"/>
            </a:endParaRPr>
          </a:p>
          <a:p>
            <a:pPr marL="800100" lvl="1" indent="-342900">
              <a:lnSpc>
                <a:spcPct val="110000"/>
              </a:lnSpc>
              <a:spcBef>
                <a:spcPts val="0"/>
              </a:spcBef>
            </a:pPr>
            <a:r>
              <a:rPr lang="en-US" sz="2800">
                <a:solidFill>
                  <a:schemeClr val="tx1"/>
                </a:solidFill>
                <a:latin typeface="Aptos" panose="020B0004020202020204" pitchFamily="34" charset="0"/>
              </a:rPr>
              <a:t>The Legislature will adjourn Sine Die on June 2, 2025.</a:t>
            </a:r>
          </a:p>
          <a:p>
            <a:pPr marL="0" indent="0">
              <a:lnSpc>
                <a:spcPct val="110000"/>
              </a:lnSpc>
              <a:spcBef>
                <a:spcPts val="0"/>
              </a:spcBef>
              <a:buFont typeface="Arial" panose="020B0604020202020204" pitchFamily="34" charset="0"/>
              <a:buNone/>
            </a:pPr>
            <a:endParaRPr lang="en-US" sz="2800">
              <a:solidFill>
                <a:srgbClr val="17507F"/>
              </a:solidFill>
              <a:latin typeface="+mn-lt"/>
            </a:endParaRPr>
          </a:p>
        </p:txBody>
      </p:sp>
      <p:sp>
        <p:nvSpPr>
          <p:cNvPr id="6" name="Slide Number Placeholder 5">
            <a:extLst>
              <a:ext uri="{FF2B5EF4-FFF2-40B4-BE49-F238E27FC236}">
                <a16:creationId xmlns:a16="http://schemas.microsoft.com/office/drawing/2014/main" id="{B56D89B1-3381-90D1-25B8-A48EDDD7C7EE}"/>
              </a:ext>
            </a:extLst>
          </p:cNvPr>
          <p:cNvSpPr>
            <a:spLocks noGrp="1"/>
          </p:cNvSpPr>
          <p:nvPr>
            <p:ph type="sldNum" sz="quarter" idx="12"/>
          </p:nvPr>
        </p:nvSpPr>
        <p:spPr/>
        <p:txBody>
          <a:bodyPr/>
          <a:lstStyle/>
          <a:p>
            <a:fld id="{42FDDBE8-B864-434A-8CBA-D2115DFDDE41}" type="slidenum">
              <a:rPr lang="en-US" smtClean="0"/>
              <a:t>10</a:t>
            </a:fld>
            <a:endParaRPr lang="en-US"/>
          </a:p>
        </p:txBody>
      </p:sp>
    </p:spTree>
    <p:extLst>
      <p:ext uri="{BB962C8B-B14F-4D97-AF65-F5344CB8AC3E}">
        <p14:creationId xmlns:p14="http://schemas.microsoft.com/office/powerpoint/2010/main" val="8025372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79B97E-DD66-712D-3DCD-B2910983AE58}"/>
              </a:ext>
            </a:extLst>
          </p:cNvPr>
          <p:cNvSpPr>
            <a:spLocks noGrp="1"/>
          </p:cNvSpPr>
          <p:nvPr>
            <p:ph type="title"/>
          </p:nvPr>
        </p:nvSpPr>
        <p:spPr/>
        <p:txBody>
          <a:bodyPr>
            <a:noAutofit/>
          </a:bodyPr>
          <a:lstStyle/>
          <a:p>
            <a:r>
              <a:rPr lang="en-US" sz="3600">
                <a:latin typeface="Aptos" panose="020B0004020202020204" pitchFamily="34" charset="0"/>
              </a:rPr>
              <a:t>89</a:t>
            </a:r>
            <a:r>
              <a:rPr lang="en-US" sz="3600" baseline="30000">
                <a:latin typeface="Aptos" panose="020B0004020202020204" pitchFamily="34" charset="0"/>
              </a:rPr>
              <a:t>th</a:t>
            </a:r>
            <a:r>
              <a:rPr lang="en-US" sz="3600">
                <a:latin typeface="Aptos" panose="020B0004020202020204" pitchFamily="34" charset="0"/>
              </a:rPr>
              <a:t> Session: </a:t>
            </a:r>
            <a:br>
              <a:rPr lang="en-US" sz="3600">
                <a:latin typeface="Aptos" panose="020B0004020202020204" pitchFamily="34" charset="0"/>
              </a:rPr>
            </a:br>
            <a:r>
              <a:rPr lang="en-US" sz="3600">
                <a:solidFill>
                  <a:schemeClr val="accent4"/>
                </a:solidFill>
                <a:latin typeface="Aptos" panose="020B0004020202020204" pitchFamily="34" charset="0"/>
              </a:rPr>
              <a:t>City-Related Legislation We Expect to See Again </a:t>
            </a:r>
          </a:p>
        </p:txBody>
      </p:sp>
      <p:graphicFrame>
        <p:nvGraphicFramePr>
          <p:cNvPr id="7" name="Diagram 6">
            <a:extLst>
              <a:ext uri="{FF2B5EF4-FFF2-40B4-BE49-F238E27FC236}">
                <a16:creationId xmlns:a16="http://schemas.microsoft.com/office/drawing/2014/main" id="{85557413-61D1-9DE7-2F1F-7285A52E047B}"/>
              </a:ext>
            </a:extLst>
          </p:cNvPr>
          <p:cNvGraphicFramePr/>
          <p:nvPr>
            <p:extLst>
              <p:ext uri="{D42A27DB-BD31-4B8C-83A1-F6EECF244321}">
                <p14:modId xmlns:p14="http://schemas.microsoft.com/office/powerpoint/2010/main" val="1518378151"/>
              </p:ext>
            </p:extLst>
          </p:nvPr>
        </p:nvGraphicFramePr>
        <p:xfrm>
          <a:off x="1766551" y="1475822"/>
          <a:ext cx="8658897" cy="496904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Slide Number Placeholder 4">
            <a:extLst>
              <a:ext uri="{FF2B5EF4-FFF2-40B4-BE49-F238E27FC236}">
                <a16:creationId xmlns:a16="http://schemas.microsoft.com/office/drawing/2014/main" id="{164BA41E-A13D-1398-82FB-1AB8DBA613DF}"/>
              </a:ext>
            </a:extLst>
          </p:cNvPr>
          <p:cNvSpPr>
            <a:spLocks noGrp="1"/>
          </p:cNvSpPr>
          <p:nvPr>
            <p:ph type="sldNum" sz="quarter" idx="12"/>
          </p:nvPr>
        </p:nvSpPr>
        <p:spPr/>
        <p:txBody>
          <a:bodyPr/>
          <a:lstStyle/>
          <a:p>
            <a:fld id="{42FDDBE8-B864-434A-8CBA-D2115DFDDE41}" type="slidenum">
              <a:rPr lang="en-US" smtClean="0"/>
              <a:t>11</a:t>
            </a:fld>
            <a:endParaRPr lang="en-US"/>
          </a:p>
        </p:txBody>
      </p:sp>
    </p:spTree>
    <p:extLst>
      <p:ext uri="{BB962C8B-B14F-4D97-AF65-F5344CB8AC3E}">
        <p14:creationId xmlns:p14="http://schemas.microsoft.com/office/powerpoint/2010/main" val="312540062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EE553B-618C-7336-27E4-93270FD0E8AE}"/>
              </a:ext>
            </a:extLst>
          </p:cNvPr>
          <p:cNvSpPr>
            <a:spLocks noGrp="1"/>
          </p:cNvSpPr>
          <p:nvPr>
            <p:ph type="title"/>
          </p:nvPr>
        </p:nvSpPr>
        <p:spPr/>
        <p:txBody>
          <a:bodyPr/>
          <a:lstStyle/>
          <a:p>
            <a:r>
              <a:rPr lang="en-US"/>
              <a:t>STATE</a:t>
            </a:r>
          </a:p>
        </p:txBody>
      </p:sp>
      <p:sp>
        <p:nvSpPr>
          <p:cNvPr id="6" name="Slide Number Placeholder 5">
            <a:extLst>
              <a:ext uri="{FF2B5EF4-FFF2-40B4-BE49-F238E27FC236}">
                <a16:creationId xmlns:a16="http://schemas.microsoft.com/office/drawing/2014/main" id="{E8DE948E-EDB3-45EA-75DE-5E9C0582385E}"/>
              </a:ext>
            </a:extLst>
          </p:cNvPr>
          <p:cNvSpPr>
            <a:spLocks noGrp="1"/>
          </p:cNvSpPr>
          <p:nvPr>
            <p:ph type="sldNum" sz="quarter" idx="12"/>
          </p:nvPr>
        </p:nvSpPr>
        <p:spPr/>
        <p:txBody>
          <a:bodyPr/>
          <a:lstStyle/>
          <a:p>
            <a:fld id="{42FDDBE8-B864-434A-8CBA-D2115DFDDE41}" type="slidenum">
              <a:rPr lang="en-US" smtClean="0"/>
              <a:t>12</a:t>
            </a:fld>
            <a:endParaRPr lang="en-US"/>
          </a:p>
        </p:txBody>
      </p:sp>
      <p:sp>
        <p:nvSpPr>
          <p:cNvPr id="11" name="Text Placeholder 4">
            <a:extLst>
              <a:ext uri="{FF2B5EF4-FFF2-40B4-BE49-F238E27FC236}">
                <a16:creationId xmlns:a16="http://schemas.microsoft.com/office/drawing/2014/main" id="{77491DE9-B56E-A052-6349-E515A375A8CA}"/>
              </a:ext>
            </a:extLst>
          </p:cNvPr>
          <p:cNvSpPr txBox="1">
            <a:spLocks/>
          </p:cNvSpPr>
          <p:nvPr/>
        </p:nvSpPr>
        <p:spPr>
          <a:xfrm>
            <a:off x="2600494" y="3377434"/>
            <a:ext cx="6693152" cy="1500187"/>
          </a:xfrm>
          <a:prstGeom prst="rect">
            <a:avLst/>
          </a:prstGeom>
        </p:spPr>
        <p:txBody>
          <a:bodyPr vert="horz" lIns="91440" tIns="45720" rIns="91440" bIns="45720" rtlCol="0">
            <a:normAutofit lnSpcReduction="10000"/>
          </a:bodyPr>
          <a:lstStyle>
            <a:lvl1pPr marL="0" indent="0" algn="l" defTabSz="914400" rtl="0" eaLnBrk="1" latinLnBrk="0" hangingPunct="1">
              <a:lnSpc>
                <a:spcPct val="90000"/>
              </a:lnSpc>
              <a:spcBef>
                <a:spcPts val="1000"/>
              </a:spcBef>
              <a:buFont typeface="Arial" panose="020B0604020202020204" pitchFamily="34" charset="0"/>
              <a:buNone/>
              <a:defRPr sz="2400" kern="1200">
                <a:solidFill>
                  <a:schemeClr val="tx1">
                    <a:tint val="75000"/>
                  </a:schemeClr>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algn="ctr"/>
            <a:r>
              <a:rPr lang="en-US" sz="5400" b="1">
                <a:solidFill>
                  <a:schemeClr val="tx1"/>
                </a:solidFill>
                <a:latin typeface="Aptos" panose="020B0004020202020204" pitchFamily="34" charset="0"/>
              </a:rPr>
              <a:t>119</a:t>
            </a:r>
            <a:r>
              <a:rPr lang="en-US" sz="5400" b="1" baseline="30000">
                <a:solidFill>
                  <a:schemeClr val="tx1"/>
                </a:solidFill>
                <a:latin typeface="Aptos" panose="020B0004020202020204" pitchFamily="34" charset="0"/>
              </a:rPr>
              <a:t>th</a:t>
            </a:r>
            <a:r>
              <a:rPr lang="en-US" sz="5400" b="1">
                <a:solidFill>
                  <a:schemeClr val="tx1"/>
                </a:solidFill>
                <a:latin typeface="Aptos" panose="020B0004020202020204" pitchFamily="34" charset="0"/>
              </a:rPr>
              <a:t> United States Congress</a:t>
            </a:r>
          </a:p>
        </p:txBody>
      </p:sp>
    </p:spTree>
    <p:extLst>
      <p:ext uri="{BB962C8B-B14F-4D97-AF65-F5344CB8AC3E}">
        <p14:creationId xmlns:p14="http://schemas.microsoft.com/office/powerpoint/2010/main" val="228868695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A4B524-959E-2320-2DFF-4AF875786E7C}"/>
              </a:ext>
            </a:extLst>
          </p:cNvPr>
          <p:cNvSpPr>
            <a:spLocks noGrp="1"/>
          </p:cNvSpPr>
          <p:nvPr>
            <p:ph type="title"/>
          </p:nvPr>
        </p:nvSpPr>
        <p:spPr/>
        <p:txBody>
          <a:bodyPr>
            <a:noAutofit/>
          </a:bodyPr>
          <a:lstStyle/>
          <a:p>
            <a:r>
              <a:rPr lang="en-US" sz="3600">
                <a:latin typeface="Aptos" panose="020B0004020202020204" pitchFamily="34" charset="0"/>
              </a:rPr>
              <a:t>City of Austin Community Funded Projects</a:t>
            </a:r>
          </a:p>
        </p:txBody>
      </p:sp>
      <p:graphicFrame>
        <p:nvGraphicFramePr>
          <p:cNvPr id="6" name="Diagram 5">
            <a:extLst>
              <a:ext uri="{FF2B5EF4-FFF2-40B4-BE49-F238E27FC236}">
                <a16:creationId xmlns:a16="http://schemas.microsoft.com/office/drawing/2014/main" id="{79F7D572-FC1D-A13E-115D-979DEDE245C1}"/>
              </a:ext>
            </a:extLst>
          </p:cNvPr>
          <p:cNvGraphicFramePr/>
          <p:nvPr>
            <p:extLst>
              <p:ext uri="{D42A27DB-BD31-4B8C-83A1-F6EECF244321}">
                <p14:modId xmlns:p14="http://schemas.microsoft.com/office/powerpoint/2010/main" val="1997845606"/>
              </p:ext>
            </p:extLst>
          </p:nvPr>
        </p:nvGraphicFramePr>
        <p:xfrm>
          <a:off x="557319" y="2864964"/>
          <a:ext cx="11090206" cy="325031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TextBox 2">
            <a:extLst>
              <a:ext uri="{FF2B5EF4-FFF2-40B4-BE49-F238E27FC236}">
                <a16:creationId xmlns:a16="http://schemas.microsoft.com/office/drawing/2014/main" id="{6BF3CBA5-851A-8289-D090-FEE6082EF356}"/>
              </a:ext>
            </a:extLst>
          </p:cNvPr>
          <p:cNvSpPr txBox="1"/>
          <p:nvPr/>
        </p:nvSpPr>
        <p:spPr>
          <a:xfrm>
            <a:off x="247514" y="1379350"/>
            <a:ext cx="11292461" cy="1077218"/>
          </a:xfrm>
          <a:prstGeom prst="rect">
            <a:avLst/>
          </a:prstGeom>
          <a:solidFill>
            <a:schemeClr val="bg1"/>
          </a:solidFill>
        </p:spPr>
        <p:txBody>
          <a:bodyPr wrap="square" rtlCol="0">
            <a:spAutoFit/>
          </a:bodyPr>
          <a:lstStyle/>
          <a:p>
            <a:r>
              <a:rPr lang="en-US" sz="3200" b="1">
                <a:latin typeface="Aptos" panose="020B0004020202020204" pitchFamily="34" charset="0"/>
              </a:rPr>
              <a:t>Congressional delegation has secured nearly $24 million for the City of Austin since earmarks were renewed in FY22</a:t>
            </a:r>
          </a:p>
        </p:txBody>
      </p:sp>
      <p:sp>
        <p:nvSpPr>
          <p:cNvPr id="7" name="Slide Number Placeholder 6">
            <a:extLst>
              <a:ext uri="{FF2B5EF4-FFF2-40B4-BE49-F238E27FC236}">
                <a16:creationId xmlns:a16="http://schemas.microsoft.com/office/drawing/2014/main" id="{0378BE8D-8751-F4B6-F9AF-34BF5CD65FFF}"/>
              </a:ext>
            </a:extLst>
          </p:cNvPr>
          <p:cNvSpPr>
            <a:spLocks noGrp="1"/>
          </p:cNvSpPr>
          <p:nvPr>
            <p:ph type="sldNum" sz="quarter" idx="12"/>
          </p:nvPr>
        </p:nvSpPr>
        <p:spPr/>
        <p:txBody>
          <a:bodyPr/>
          <a:lstStyle/>
          <a:p>
            <a:fld id="{42FDDBE8-B864-434A-8CBA-D2115DFDDE41}" type="slidenum">
              <a:rPr lang="en-US" smtClean="0"/>
              <a:t>13</a:t>
            </a:fld>
            <a:endParaRPr lang="en-US"/>
          </a:p>
        </p:txBody>
      </p:sp>
    </p:spTree>
    <p:extLst>
      <p:ext uri="{BB962C8B-B14F-4D97-AF65-F5344CB8AC3E}">
        <p14:creationId xmlns:p14="http://schemas.microsoft.com/office/powerpoint/2010/main" val="185616479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A4B524-959E-2320-2DFF-4AF875786E7C}"/>
              </a:ext>
            </a:extLst>
          </p:cNvPr>
          <p:cNvSpPr>
            <a:spLocks noGrp="1"/>
          </p:cNvSpPr>
          <p:nvPr>
            <p:ph type="title"/>
          </p:nvPr>
        </p:nvSpPr>
        <p:spPr/>
        <p:txBody>
          <a:bodyPr>
            <a:noAutofit/>
          </a:bodyPr>
          <a:lstStyle/>
          <a:p>
            <a:r>
              <a:rPr lang="en-US" sz="3600">
                <a:latin typeface="Aptos" panose="020B0004020202020204" pitchFamily="34" charset="0"/>
              </a:rPr>
              <a:t>FY26 Community Project Funding Requests</a:t>
            </a:r>
            <a:br>
              <a:rPr lang="en-US" sz="3600">
                <a:latin typeface="Aptos" panose="020B0004020202020204" pitchFamily="34" charset="0"/>
              </a:rPr>
            </a:br>
            <a:r>
              <a:rPr lang="en-US" sz="2400">
                <a:solidFill>
                  <a:schemeClr val="accent4"/>
                </a:solidFill>
                <a:latin typeface="Aptos" panose="020B0004020202020204" pitchFamily="34" charset="0"/>
                <a:cs typeface="Calibri"/>
              </a:rPr>
              <a:t>General Timeline Based on Previous Budget Cycles</a:t>
            </a:r>
            <a:r>
              <a:rPr lang="en-US" sz="2400">
                <a:latin typeface="Aptos" panose="020B0004020202020204" pitchFamily="34" charset="0"/>
              </a:rPr>
              <a:t> </a:t>
            </a:r>
            <a:endParaRPr lang="en-US" sz="3600">
              <a:latin typeface="Aptos" panose="020B0004020202020204" pitchFamily="34" charset="0"/>
            </a:endParaRPr>
          </a:p>
        </p:txBody>
      </p:sp>
      <p:graphicFrame>
        <p:nvGraphicFramePr>
          <p:cNvPr id="6" name="Diagram 5">
            <a:extLst>
              <a:ext uri="{FF2B5EF4-FFF2-40B4-BE49-F238E27FC236}">
                <a16:creationId xmlns:a16="http://schemas.microsoft.com/office/drawing/2014/main" id="{79F7D572-FC1D-A13E-115D-979DEDE245C1}"/>
              </a:ext>
            </a:extLst>
          </p:cNvPr>
          <p:cNvGraphicFramePr/>
          <p:nvPr>
            <p:extLst>
              <p:ext uri="{D42A27DB-BD31-4B8C-83A1-F6EECF244321}">
                <p14:modId xmlns:p14="http://schemas.microsoft.com/office/powerpoint/2010/main" val="4073288824"/>
              </p:ext>
            </p:extLst>
          </p:nvPr>
        </p:nvGraphicFramePr>
        <p:xfrm>
          <a:off x="557319" y="1376855"/>
          <a:ext cx="11090206" cy="516057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Slide Number Placeholder 6">
            <a:extLst>
              <a:ext uri="{FF2B5EF4-FFF2-40B4-BE49-F238E27FC236}">
                <a16:creationId xmlns:a16="http://schemas.microsoft.com/office/drawing/2014/main" id="{0378BE8D-8751-F4B6-F9AF-34BF5CD65FFF}"/>
              </a:ext>
            </a:extLst>
          </p:cNvPr>
          <p:cNvSpPr>
            <a:spLocks noGrp="1"/>
          </p:cNvSpPr>
          <p:nvPr>
            <p:ph type="sldNum" sz="quarter" idx="12"/>
          </p:nvPr>
        </p:nvSpPr>
        <p:spPr/>
        <p:txBody>
          <a:bodyPr/>
          <a:lstStyle/>
          <a:p>
            <a:fld id="{42FDDBE8-B864-434A-8CBA-D2115DFDDE41}" type="slidenum">
              <a:rPr lang="en-US" smtClean="0"/>
              <a:t>14</a:t>
            </a:fld>
            <a:endParaRPr lang="en-US"/>
          </a:p>
        </p:txBody>
      </p:sp>
      <p:graphicFrame>
        <p:nvGraphicFramePr>
          <p:cNvPr id="4" name="Diagram 3">
            <a:extLst>
              <a:ext uri="{FF2B5EF4-FFF2-40B4-BE49-F238E27FC236}">
                <a16:creationId xmlns:a16="http://schemas.microsoft.com/office/drawing/2014/main" id="{F5D98D6B-F261-616B-AA03-28643B63AB63}"/>
              </a:ext>
            </a:extLst>
          </p:cNvPr>
          <p:cNvGraphicFramePr/>
          <p:nvPr>
            <p:extLst>
              <p:ext uri="{D42A27DB-BD31-4B8C-83A1-F6EECF244321}">
                <p14:modId xmlns:p14="http://schemas.microsoft.com/office/powerpoint/2010/main" val="2281458354"/>
              </p:ext>
            </p:extLst>
          </p:nvPr>
        </p:nvGraphicFramePr>
        <p:xfrm>
          <a:off x="544475" y="1192814"/>
          <a:ext cx="11103050" cy="1797270"/>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5" name="TextBox 4">
            <a:extLst>
              <a:ext uri="{FF2B5EF4-FFF2-40B4-BE49-F238E27FC236}">
                <a16:creationId xmlns:a16="http://schemas.microsoft.com/office/drawing/2014/main" id="{D6F7E5AF-0FF0-462A-268A-0158962B2C24}"/>
              </a:ext>
            </a:extLst>
          </p:cNvPr>
          <p:cNvSpPr txBox="1"/>
          <p:nvPr/>
        </p:nvSpPr>
        <p:spPr>
          <a:xfrm>
            <a:off x="838200" y="5601223"/>
            <a:ext cx="10515600" cy="646331"/>
          </a:xfrm>
          <a:prstGeom prst="rect">
            <a:avLst/>
          </a:prstGeom>
          <a:noFill/>
        </p:spPr>
        <p:txBody>
          <a:bodyPr wrap="square" rtlCol="0">
            <a:spAutoFit/>
          </a:bodyPr>
          <a:lstStyle/>
          <a:p>
            <a:pPr algn="ctr"/>
            <a:r>
              <a:rPr lang="en-US" sz="1800" b="1" u="none" strike="noStrike" baseline="0">
                <a:latin typeface="Aptos" panose="020B0004020202020204" pitchFamily="34" charset="0"/>
              </a:rPr>
              <a:t>*Please note that these timelines are based on previous deadlines. </a:t>
            </a:r>
          </a:p>
          <a:p>
            <a:pPr algn="ctr"/>
            <a:r>
              <a:rPr lang="en-US" sz="1800" b="1" u="none" strike="noStrike" baseline="0">
                <a:latin typeface="Aptos" panose="020B0004020202020204" pitchFamily="34" charset="0"/>
              </a:rPr>
              <a:t>IGRO will update </a:t>
            </a:r>
            <a:r>
              <a:rPr lang="en-US" b="1">
                <a:latin typeface="Aptos" panose="020B0004020202020204" pitchFamily="34" charset="0"/>
              </a:rPr>
              <a:t>as</a:t>
            </a:r>
            <a:r>
              <a:rPr lang="en-US" sz="1800" b="1" u="none" strike="noStrike" baseline="0">
                <a:latin typeface="Aptos" panose="020B0004020202020204" pitchFamily="34" charset="0"/>
              </a:rPr>
              <a:t> necessary once a formal earmark process announcement is made by Congress. </a:t>
            </a:r>
            <a:endParaRPr lang="en-US" b="1">
              <a:latin typeface="Aptos" panose="020B0004020202020204" pitchFamily="34" charset="0"/>
            </a:endParaRPr>
          </a:p>
        </p:txBody>
      </p:sp>
    </p:spTree>
    <p:extLst>
      <p:ext uri="{BB962C8B-B14F-4D97-AF65-F5344CB8AC3E}">
        <p14:creationId xmlns:p14="http://schemas.microsoft.com/office/powerpoint/2010/main" val="96240973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 name="Straight Connector 8">
            <a:extLst>
              <a:ext uri="{FF2B5EF4-FFF2-40B4-BE49-F238E27FC236}">
                <a16:creationId xmlns:a16="http://schemas.microsoft.com/office/drawing/2014/main" id="{420D2E08-37DD-75FC-6E54-DEFE06AD0F26}"/>
              </a:ext>
            </a:extLst>
          </p:cNvPr>
          <p:cNvCxnSpPr>
            <a:cxnSpLocks/>
          </p:cNvCxnSpPr>
          <p:nvPr/>
        </p:nvCxnSpPr>
        <p:spPr>
          <a:xfrm>
            <a:off x="4288224" y="2017986"/>
            <a:ext cx="609598" cy="0"/>
          </a:xfrm>
          <a:prstGeom prst="line">
            <a:avLst/>
          </a:prstGeom>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A52D8C5E-9D5E-1AED-46AB-441BACB24B16}"/>
              </a:ext>
            </a:extLst>
          </p:cNvPr>
          <p:cNvSpPr>
            <a:spLocks noGrp="1"/>
          </p:cNvSpPr>
          <p:nvPr>
            <p:ph type="title"/>
          </p:nvPr>
        </p:nvSpPr>
        <p:spPr/>
        <p:txBody>
          <a:bodyPr>
            <a:normAutofit/>
          </a:bodyPr>
          <a:lstStyle/>
          <a:p>
            <a:r>
              <a:rPr lang="en-US" sz="4200">
                <a:latin typeface="Aptos" panose="020B0004020202020204" pitchFamily="34" charset="0"/>
              </a:rPr>
              <a:t>City of Austin </a:t>
            </a:r>
            <a:r>
              <a:rPr lang="en-US" sz="4200">
                <a:solidFill>
                  <a:srgbClr val="FFC000"/>
                </a:solidFill>
                <a:latin typeface="Aptos" panose="020B0004020202020204" pitchFamily="34" charset="0"/>
              </a:rPr>
              <a:t>Legislative Team </a:t>
            </a:r>
          </a:p>
        </p:txBody>
      </p:sp>
      <p:sp>
        <p:nvSpPr>
          <p:cNvPr id="6" name="Slide Number Placeholder 5">
            <a:extLst>
              <a:ext uri="{FF2B5EF4-FFF2-40B4-BE49-F238E27FC236}">
                <a16:creationId xmlns:a16="http://schemas.microsoft.com/office/drawing/2014/main" id="{B56D89B1-3381-90D1-25B8-A48EDDD7C7EE}"/>
              </a:ext>
            </a:extLst>
          </p:cNvPr>
          <p:cNvSpPr>
            <a:spLocks noGrp="1"/>
          </p:cNvSpPr>
          <p:nvPr>
            <p:ph type="sldNum" sz="quarter" idx="12"/>
          </p:nvPr>
        </p:nvSpPr>
        <p:spPr/>
        <p:txBody>
          <a:bodyPr/>
          <a:lstStyle/>
          <a:p>
            <a:fld id="{42FDDBE8-B864-434A-8CBA-D2115DFDDE41}" type="slidenum">
              <a:rPr lang="en-US" smtClean="0"/>
              <a:t>15</a:t>
            </a:fld>
            <a:endParaRPr lang="en-US"/>
          </a:p>
        </p:txBody>
      </p:sp>
      <p:graphicFrame>
        <p:nvGraphicFramePr>
          <p:cNvPr id="7" name="Diagram 6">
            <a:extLst>
              <a:ext uri="{FF2B5EF4-FFF2-40B4-BE49-F238E27FC236}">
                <a16:creationId xmlns:a16="http://schemas.microsoft.com/office/drawing/2014/main" id="{0A1FA440-B005-9610-8884-E2F2E2980A75}"/>
              </a:ext>
            </a:extLst>
          </p:cNvPr>
          <p:cNvGraphicFramePr/>
          <p:nvPr/>
        </p:nvGraphicFramePr>
        <p:xfrm>
          <a:off x="130331" y="1217449"/>
          <a:ext cx="9549699" cy="553041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Right Brace 2">
            <a:extLst>
              <a:ext uri="{FF2B5EF4-FFF2-40B4-BE49-F238E27FC236}">
                <a16:creationId xmlns:a16="http://schemas.microsoft.com/office/drawing/2014/main" id="{0AA01F25-1189-A42A-F1DA-D3604B16D3B9}"/>
              </a:ext>
            </a:extLst>
          </p:cNvPr>
          <p:cNvSpPr/>
          <p:nvPr/>
        </p:nvSpPr>
        <p:spPr>
          <a:xfrm>
            <a:off x="9459321" y="2963913"/>
            <a:ext cx="493986" cy="3647090"/>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 name="TextBox 3">
            <a:extLst>
              <a:ext uri="{FF2B5EF4-FFF2-40B4-BE49-F238E27FC236}">
                <a16:creationId xmlns:a16="http://schemas.microsoft.com/office/drawing/2014/main" id="{A725CA12-0894-C941-1EFE-46D533A627CE}"/>
              </a:ext>
            </a:extLst>
          </p:cNvPr>
          <p:cNvSpPr txBox="1"/>
          <p:nvPr/>
        </p:nvSpPr>
        <p:spPr>
          <a:xfrm>
            <a:off x="10026874" y="3921468"/>
            <a:ext cx="1878725" cy="1477328"/>
          </a:xfrm>
          <a:prstGeom prst="rect">
            <a:avLst/>
          </a:prstGeom>
          <a:noFill/>
        </p:spPr>
        <p:txBody>
          <a:bodyPr wrap="square" rtlCol="0">
            <a:spAutoFit/>
          </a:bodyPr>
          <a:lstStyle/>
          <a:p>
            <a:pPr algn="ctr"/>
            <a:r>
              <a:rPr lang="en-US">
                <a:latin typeface="Aptos" panose="020B0004020202020204" pitchFamily="34" charset="0"/>
              </a:rPr>
              <a:t>New centralized grants division to  pursue legislative dollars</a:t>
            </a:r>
          </a:p>
        </p:txBody>
      </p:sp>
    </p:spTree>
    <p:extLst>
      <p:ext uri="{BB962C8B-B14F-4D97-AF65-F5344CB8AC3E}">
        <p14:creationId xmlns:p14="http://schemas.microsoft.com/office/powerpoint/2010/main" val="99005400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2D8C5E-9D5E-1AED-46AB-441BACB24B16}"/>
              </a:ext>
            </a:extLst>
          </p:cNvPr>
          <p:cNvSpPr>
            <a:spLocks noGrp="1"/>
          </p:cNvSpPr>
          <p:nvPr>
            <p:ph type="title"/>
          </p:nvPr>
        </p:nvSpPr>
        <p:spPr/>
        <p:txBody>
          <a:bodyPr>
            <a:normAutofit/>
          </a:bodyPr>
          <a:lstStyle/>
          <a:p>
            <a:r>
              <a:rPr lang="en-US">
                <a:solidFill>
                  <a:srgbClr val="FFC000"/>
                </a:solidFill>
                <a:latin typeface="Aptos" panose="020B0004020202020204" pitchFamily="34" charset="0"/>
              </a:rPr>
              <a:t>Next Steps</a:t>
            </a:r>
          </a:p>
        </p:txBody>
      </p:sp>
      <p:sp>
        <p:nvSpPr>
          <p:cNvPr id="4" name="Content Placeholder 2">
            <a:extLst>
              <a:ext uri="{FF2B5EF4-FFF2-40B4-BE49-F238E27FC236}">
                <a16:creationId xmlns:a16="http://schemas.microsoft.com/office/drawing/2014/main" id="{9DDD1E4A-086C-027C-39F9-ED9C2A72DADE}"/>
              </a:ext>
            </a:extLst>
          </p:cNvPr>
          <p:cNvSpPr txBox="1">
            <a:spLocks/>
          </p:cNvSpPr>
          <p:nvPr/>
        </p:nvSpPr>
        <p:spPr>
          <a:xfrm>
            <a:off x="91966" y="1313412"/>
            <a:ext cx="10864547" cy="5203766"/>
          </a:xfrm>
          <a:prstGeom prst="rect">
            <a:avLst/>
          </a:prstGeom>
        </p:spPr>
        <p:txBody>
          <a:bodyPr>
            <a:normAutofit/>
          </a:bodyPr>
          <a:lstStyle>
            <a:lvl1pPr marL="228600" indent="-228600" algn="l" defTabSz="914400" rtl="0" eaLnBrk="1" latinLnBrk="0" hangingPunct="1">
              <a:lnSpc>
                <a:spcPts val="2660"/>
              </a:lnSpc>
              <a:spcBef>
                <a:spcPts val="1000"/>
              </a:spcBef>
              <a:buFont typeface="Arial" panose="020B0604020202020204" pitchFamily="34" charset="0"/>
              <a:buChar char="•"/>
              <a:defRPr sz="2000" kern="1200">
                <a:solidFill>
                  <a:schemeClr val="bg2">
                    <a:lumMod val="10000"/>
                  </a:schemeClr>
                </a:solidFill>
                <a:latin typeface="Segoe UI Historic" panose="020B0502040204020203" pitchFamily="34" charset="0"/>
                <a:ea typeface="Segoe UI Historic" panose="020B0502040204020203" pitchFamily="34" charset="0"/>
                <a:cs typeface="Segoe UI Historic" panose="020B0502040204020203" pitchFamily="34" charset="0"/>
              </a:defRPr>
            </a:lvl1pPr>
            <a:lvl2pPr marL="685800" indent="-228600" algn="l" defTabSz="914400" rtl="0" eaLnBrk="1" latinLnBrk="0" hangingPunct="1">
              <a:lnSpc>
                <a:spcPts val="2660"/>
              </a:lnSpc>
              <a:spcBef>
                <a:spcPts val="500"/>
              </a:spcBef>
              <a:buFont typeface="Arial" panose="020B0604020202020204" pitchFamily="34" charset="0"/>
              <a:buChar char="•"/>
              <a:defRPr sz="1800" kern="1200">
                <a:solidFill>
                  <a:schemeClr val="bg2">
                    <a:lumMod val="10000"/>
                  </a:schemeClr>
                </a:solidFill>
                <a:latin typeface="Segoe UI Historic" panose="020B0502040204020203" pitchFamily="34" charset="0"/>
                <a:ea typeface="Segoe UI Historic" panose="020B0502040204020203" pitchFamily="34" charset="0"/>
                <a:cs typeface="Segoe UI Historic" panose="020B0502040204020203" pitchFamily="34" charset="0"/>
              </a:defRPr>
            </a:lvl2pPr>
            <a:lvl3pPr marL="1143000" indent="-228600" algn="l" defTabSz="914400" rtl="0" eaLnBrk="1" latinLnBrk="0" hangingPunct="1">
              <a:lnSpc>
                <a:spcPts val="2660"/>
              </a:lnSpc>
              <a:spcBef>
                <a:spcPts val="500"/>
              </a:spcBef>
              <a:buFont typeface="Arial" panose="020B0604020202020204" pitchFamily="34" charset="0"/>
              <a:buChar char="•"/>
              <a:defRPr sz="1600" kern="1200">
                <a:solidFill>
                  <a:schemeClr val="bg2">
                    <a:lumMod val="10000"/>
                  </a:schemeClr>
                </a:solidFill>
                <a:latin typeface="Segoe UI Historic" panose="020B0502040204020203" pitchFamily="34" charset="0"/>
                <a:ea typeface="Segoe UI Historic" panose="020B0502040204020203" pitchFamily="34" charset="0"/>
                <a:cs typeface="Segoe UI Historic" panose="020B0502040204020203" pitchFamily="34" charset="0"/>
              </a:defRPr>
            </a:lvl3pPr>
            <a:lvl4pPr marL="1600200" indent="-228600" algn="l" defTabSz="914400" rtl="0" eaLnBrk="1" latinLnBrk="0" hangingPunct="1">
              <a:lnSpc>
                <a:spcPts val="2660"/>
              </a:lnSpc>
              <a:spcBef>
                <a:spcPts val="500"/>
              </a:spcBef>
              <a:buFont typeface="Arial" panose="020B0604020202020204" pitchFamily="34" charset="0"/>
              <a:buChar char="•"/>
              <a:defRPr sz="1400" kern="1200">
                <a:solidFill>
                  <a:schemeClr val="bg2">
                    <a:lumMod val="10000"/>
                  </a:schemeClr>
                </a:solidFill>
                <a:latin typeface="Segoe UI Historic" panose="020B0502040204020203" pitchFamily="34" charset="0"/>
                <a:ea typeface="Segoe UI Historic" panose="020B0502040204020203" pitchFamily="34" charset="0"/>
                <a:cs typeface="Segoe UI Historic" panose="020B0502040204020203" pitchFamily="34" charset="0"/>
              </a:defRPr>
            </a:lvl4pPr>
            <a:lvl5pPr marL="2057400" indent="-228600" algn="l" defTabSz="914400" rtl="0" eaLnBrk="1" latinLnBrk="0" hangingPunct="1">
              <a:lnSpc>
                <a:spcPts val="2660"/>
              </a:lnSpc>
              <a:spcBef>
                <a:spcPts val="500"/>
              </a:spcBef>
              <a:buFont typeface="Arial" panose="020B0604020202020204" pitchFamily="34" charset="0"/>
              <a:buChar char="•"/>
              <a:defRPr sz="1400" kern="1200">
                <a:solidFill>
                  <a:schemeClr val="bg2">
                    <a:lumMod val="10000"/>
                  </a:schemeClr>
                </a:solidFill>
                <a:latin typeface="Segoe UI Historic" panose="020B0502040204020203" pitchFamily="34" charset="0"/>
                <a:ea typeface="Segoe UI Historic" panose="020B0502040204020203" pitchFamily="34" charset="0"/>
                <a:cs typeface="Segoe UI Historic" panose="020B050204020402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800100" lvl="1" indent="-342900">
              <a:lnSpc>
                <a:spcPct val="100000"/>
              </a:lnSpc>
              <a:spcBef>
                <a:spcPts val="0"/>
              </a:spcBef>
            </a:pPr>
            <a:r>
              <a:rPr lang="en-US" sz="2800">
                <a:solidFill>
                  <a:schemeClr val="tx1"/>
                </a:solidFill>
                <a:latin typeface="Aptos" panose="020B0004020202020204" pitchFamily="34" charset="0"/>
              </a:rPr>
              <a:t>Receive Committee feedback</a:t>
            </a:r>
          </a:p>
          <a:p>
            <a:pPr marL="800100" lvl="1" indent="-342900">
              <a:lnSpc>
                <a:spcPct val="100000"/>
              </a:lnSpc>
              <a:spcBef>
                <a:spcPts val="0"/>
              </a:spcBef>
            </a:pPr>
            <a:endParaRPr lang="en-US" sz="1000">
              <a:solidFill>
                <a:schemeClr val="tx1"/>
              </a:solidFill>
              <a:latin typeface="Aptos" panose="020B0004020202020204" pitchFamily="34" charset="0"/>
            </a:endParaRPr>
          </a:p>
          <a:p>
            <a:pPr marL="800100" lvl="1" indent="-342900">
              <a:lnSpc>
                <a:spcPct val="100000"/>
              </a:lnSpc>
              <a:spcBef>
                <a:spcPts val="0"/>
              </a:spcBef>
            </a:pPr>
            <a:r>
              <a:rPr lang="en-US" sz="2800">
                <a:solidFill>
                  <a:schemeClr val="tx1"/>
                </a:solidFill>
                <a:latin typeface="Aptos" panose="020B0004020202020204" pitchFamily="34" charset="0"/>
              </a:rPr>
              <a:t>Mayor and City Council consideration on Thursday, Dec. 12</a:t>
            </a:r>
          </a:p>
          <a:p>
            <a:pPr marL="800100" lvl="1" indent="-342900">
              <a:lnSpc>
                <a:spcPct val="100000"/>
              </a:lnSpc>
              <a:spcBef>
                <a:spcPts val="0"/>
              </a:spcBef>
            </a:pPr>
            <a:endParaRPr lang="en-US" sz="1000">
              <a:solidFill>
                <a:schemeClr val="tx1"/>
              </a:solidFill>
              <a:latin typeface="Aptos" panose="020B0004020202020204" pitchFamily="34" charset="0"/>
            </a:endParaRPr>
          </a:p>
          <a:p>
            <a:pPr marL="800100" lvl="1" indent="-342900">
              <a:lnSpc>
                <a:spcPct val="100000"/>
              </a:lnSpc>
              <a:spcBef>
                <a:spcPts val="0"/>
              </a:spcBef>
            </a:pPr>
            <a:r>
              <a:rPr lang="en-US" sz="2800">
                <a:solidFill>
                  <a:schemeClr val="tx1"/>
                </a:solidFill>
                <a:latin typeface="Aptos" panose="020B0004020202020204" pitchFamily="34" charset="0"/>
              </a:rPr>
              <a:t>Communication of adopted programs to legislative delegations and stakeholders; posted on IGR web page</a:t>
            </a:r>
          </a:p>
          <a:p>
            <a:pPr marL="800100" lvl="1" indent="-342900">
              <a:lnSpc>
                <a:spcPct val="100000"/>
              </a:lnSpc>
              <a:spcBef>
                <a:spcPts val="0"/>
              </a:spcBef>
            </a:pPr>
            <a:endParaRPr lang="en-US" sz="1000">
              <a:solidFill>
                <a:schemeClr val="tx1"/>
              </a:solidFill>
              <a:latin typeface="Aptos" panose="020B0004020202020204" pitchFamily="34" charset="0"/>
            </a:endParaRPr>
          </a:p>
          <a:p>
            <a:pPr marL="800100" lvl="1" indent="-342900">
              <a:lnSpc>
                <a:spcPct val="100000"/>
              </a:lnSpc>
              <a:spcBef>
                <a:spcPts val="0"/>
              </a:spcBef>
            </a:pPr>
            <a:r>
              <a:rPr lang="en-US" sz="2800">
                <a:solidFill>
                  <a:schemeClr val="tx1"/>
                </a:solidFill>
                <a:latin typeface="Aptos" panose="020B0004020202020204" pitchFamily="34" charset="0"/>
              </a:rPr>
              <a:t>Outreach meetings continue with legislative delegations and stakeholders throughout session</a:t>
            </a:r>
          </a:p>
          <a:p>
            <a:pPr marL="800100" lvl="1" indent="-342900">
              <a:lnSpc>
                <a:spcPct val="100000"/>
              </a:lnSpc>
              <a:spcBef>
                <a:spcPts val="0"/>
              </a:spcBef>
            </a:pPr>
            <a:endParaRPr lang="en-US" sz="1000">
              <a:solidFill>
                <a:schemeClr val="tx1"/>
              </a:solidFill>
              <a:latin typeface="Aptos" panose="020B0004020202020204" pitchFamily="34" charset="0"/>
            </a:endParaRPr>
          </a:p>
          <a:p>
            <a:pPr marL="800100" lvl="1" indent="-342900">
              <a:lnSpc>
                <a:spcPct val="100000"/>
              </a:lnSpc>
              <a:spcBef>
                <a:spcPts val="0"/>
              </a:spcBef>
            </a:pPr>
            <a:r>
              <a:rPr lang="en-US" sz="2800">
                <a:solidFill>
                  <a:schemeClr val="tx1"/>
                </a:solidFill>
                <a:latin typeface="Aptos" panose="020B0004020202020204" pitchFamily="34" charset="0"/>
              </a:rPr>
              <a:t>Weekly legislative updates to City leadership</a:t>
            </a:r>
          </a:p>
          <a:p>
            <a:pPr marL="0" indent="0">
              <a:lnSpc>
                <a:spcPct val="110000"/>
              </a:lnSpc>
              <a:spcBef>
                <a:spcPts val="0"/>
              </a:spcBef>
              <a:buFont typeface="Arial" panose="020B0604020202020204" pitchFamily="34" charset="0"/>
              <a:buNone/>
            </a:pPr>
            <a:endParaRPr lang="en-US" sz="2800">
              <a:solidFill>
                <a:srgbClr val="17507F"/>
              </a:solidFill>
              <a:latin typeface="+mn-lt"/>
            </a:endParaRPr>
          </a:p>
        </p:txBody>
      </p:sp>
      <p:sp>
        <p:nvSpPr>
          <p:cNvPr id="6" name="Slide Number Placeholder 5">
            <a:extLst>
              <a:ext uri="{FF2B5EF4-FFF2-40B4-BE49-F238E27FC236}">
                <a16:creationId xmlns:a16="http://schemas.microsoft.com/office/drawing/2014/main" id="{B56D89B1-3381-90D1-25B8-A48EDDD7C7EE}"/>
              </a:ext>
            </a:extLst>
          </p:cNvPr>
          <p:cNvSpPr>
            <a:spLocks noGrp="1"/>
          </p:cNvSpPr>
          <p:nvPr>
            <p:ph type="sldNum" sz="quarter" idx="12"/>
          </p:nvPr>
        </p:nvSpPr>
        <p:spPr/>
        <p:txBody>
          <a:bodyPr/>
          <a:lstStyle/>
          <a:p>
            <a:fld id="{42FDDBE8-B864-434A-8CBA-D2115DFDDE41}" type="slidenum">
              <a:rPr lang="en-US" smtClean="0"/>
              <a:t>16</a:t>
            </a:fld>
            <a:endParaRPr lang="en-US"/>
          </a:p>
        </p:txBody>
      </p:sp>
    </p:spTree>
    <p:extLst>
      <p:ext uri="{BB962C8B-B14F-4D97-AF65-F5344CB8AC3E}">
        <p14:creationId xmlns:p14="http://schemas.microsoft.com/office/powerpoint/2010/main" val="38926482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9CC5D9-561A-C917-E54B-C974D1B5E7CD}"/>
              </a:ext>
            </a:extLst>
          </p:cNvPr>
          <p:cNvSpPr>
            <a:spLocks noGrp="1"/>
          </p:cNvSpPr>
          <p:nvPr>
            <p:ph type="title"/>
          </p:nvPr>
        </p:nvSpPr>
        <p:spPr/>
        <p:txBody>
          <a:bodyPr>
            <a:normAutofit/>
          </a:bodyPr>
          <a:lstStyle/>
          <a:p>
            <a:pPr algn="ctr"/>
            <a:r>
              <a:rPr lang="en-US" sz="4800">
                <a:solidFill>
                  <a:srgbClr val="FFC000"/>
                </a:solidFill>
                <a:latin typeface="Aptos" panose="020B0004020202020204" pitchFamily="34" charset="0"/>
              </a:rPr>
              <a:t>         Questions? </a:t>
            </a:r>
          </a:p>
        </p:txBody>
      </p:sp>
      <p:sp>
        <p:nvSpPr>
          <p:cNvPr id="3" name="Content Placeholder 2">
            <a:extLst>
              <a:ext uri="{FF2B5EF4-FFF2-40B4-BE49-F238E27FC236}">
                <a16:creationId xmlns:a16="http://schemas.microsoft.com/office/drawing/2014/main" id="{D5D088A1-6EC9-26F3-84CF-D902C4981831}"/>
              </a:ext>
            </a:extLst>
          </p:cNvPr>
          <p:cNvSpPr>
            <a:spLocks noGrp="1"/>
          </p:cNvSpPr>
          <p:nvPr>
            <p:ph idx="1"/>
          </p:nvPr>
        </p:nvSpPr>
        <p:spPr>
          <a:xfrm>
            <a:off x="838200" y="2340156"/>
            <a:ext cx="10515600" cy="3089275"/>
          </a:xfrm>
        </p:spPr>
        <p:txBody>
          <a:bodyPr>
            <a:normAutofit/>
          </a:bodyPr>
          <a:lstStyle/>
          <a:p>
            <a:pPr marL="0" indent="0" algn="ctr">
              <a:spcBef>
                <a:spcPts val="0"/>
              </a:spcBef>
              <a:buNone/>
            </a:pPr>
            <a:r>
              <a:rPr lang="en-US" sz="3200">
                <a:latin typeface="Aptos" panose="020B0004020202020204" pitchFamily="34" charset="0"/>
              </a:rPr>
              <a:t>Rick Ramirez</a:t>
            </a:r>
          </a:p>
          <a:p>
            <a:pPr marL="0" indent="0" algn="ctr">
              <a:spcBef>
                <a:spcPts val="0"/>
              </a:spcBef>
              <a:buNone/>
            </a:pPr>
            <a:r>
              <a:rPr lang="en-US" sz="3200">
                <a:latin typeface="Aptos" panose="020B0004020202020204" pitchFamily="34" charset="0"/>
              </a:rPr>
              <a:t>Deputy Intergovernmental Relations Officer</a:t>
            </a:r>
          </a:p>
          <a:p>
            <a:pPr marL="0" indent="0" algn="ctr">
              <a:spcBef>
                <a:spcPts val="0"/>
              </a:spcBef>
              <a:buNone/>
            </a:pPr>
            <a:r>
              <a:rPr lang="en-US" sz="3200">
                <a:latin typeface="Aptos" panose="020B0004020202020204" pitchFamily="34" charset="0"/>
                <a:hlinkClick r:id="rId2">
                  <a:extLst>
                    <a:ext uri="{A12FA001-AC4F-418D-AE19-62706E023703}">
                      <ahyp:hlinkClr xmlns:ahyp="http://schemas.microsoft.com/office/drawing/2018/hyperlinkcolor" xmlns="" val="tx"/>
                    </a:ext>
                  </a:extLst>
                </a:hlinkClick>
              </a:rPr>
              <a:t>Rick.Ramirez2@austintexas.gov</a:t>
            </a:r>
            <a:endParaRPr lang="en-US" sz="3200">
              <a:latin typeface="Aptos" panose="020B0004020202020204" pitchFamily="34" charset="0"/>
            </a:endParaRPr>
          </a:p>
          <a:p>
            <a:pPr marL="0" indent="0" algn="ctr">
              <a:spcBef>
                <a:spcPts val="0"/>
              </a:spcBef>
              <a:buNone/>
            </a:pPr>
            <a:r>
              <a:rPr lang="en-US" sz="3200"/>
              <a:t/>
            </a:r>
            <a:br>
              <a:rPr lang="en-US" sz="3200"/>
            </a:br>
            <a:endParaRPr lang="en-US" sz="3200"/>
          </a:p>
        </p:txBody>
      </p:sp>
      <p:sp>
        <p:nvSpPr>
          <p:cNvPr id="6" name="Slide Number Placeholder 5">
            <a:extLst>
              <a:ext uri="{FF2B5EF4-FFF2-40B4-BE49-F238E27FC236}">
                <a16:creationId xmlns:a16="http://schemas.microsoft.com/office/drawing/2014/main" id="{DC81E22B-A24A-182C-F703-97913ABED972}"/>
              </a:ext>
            </a:extLst>
          </p:cNvPr>
          <p:cNvSpPr>
            <a:spLocks noGrp="1"/>
          </p:cNvSpPr>
          <p:nvPr>
            <p:ph type="sldNum" sz="quarter" idx="12"/>
          </p:nvPr>
        </p:nvSpPr>
        <p:spPr/>
        <p:txBody>
          <a:bodyPr/>
          <a:lstStyle/>
          <a:p>
            <a:fld id="{42FDDBE8-B864-434A-8CBA-D2115DFDDE41}" type="slidenum">
              <a:rPr lang="en-US" smtClean="0"/>
              <a:t>17</a:t>
            </a:fld>
            <a:endParaRPr lang="en-US"/>
          </a:p>
        </p:txBody>
      </p:sp>
    </p:spTree>
    <p:extLst>
      <p:ext uri="{BB962C8B-B14F-4D97-AF65-F5344CB8AC3E}">
        <p14:creationId xmlns:p14="http://schemas.microsoft.com/office/powerpoint/2010/main" val="358646863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A4B524-959E-2320-2DFF-4AF875786E7C}"/>
              </a:ext>
            </a:extLst>
          </p:cNvPr>
          <p:cNvSpPr>
            <a:spLocks noGrp="1"/>
          </p:cNvSpPr>
          <p:nvPr>
            <p:ph type="title"/>
          </p:nvPr>
        </p:nvSpPr>
        <p:spPr/>
        <p:txBody>
          <a:bodyPr>
            <a:normAutofit/>
          </a:bodyPr>
          <a:lstStyle/>
          <a:p>
            <a:r>
              <a:rPr lang="en-US">
                <a:solidFill>
                  <a:schemeClr val="accent4"/>
                </a:solidFill>
                <a:latin typeface="Aptos" panose="020B0004020202020204" pitchFamily="34" charset="0"/>
                <a:cs typeface="Calibri Light"/>
              </a:rPr>
              <a:t>Agenda</a:t>
            </a:r>
          </a:p>
        </p:txBody>
      </p:sp>
      <p:sp>
        <p:nvSpPr>
          <p:cNvPr id="7" name="Slide Number Placeholder 6">
            <a:extLst>
              <a:ext uri="{FF2B5EF4-FFF2-40B4-BE49-F238E27FC236}">
                <a16:creationId xmlns:a16="http://schemas.microsoft.com/office/drawing/2014/main" id="{0378BE8D-8751-F4B6-F9AF-34BF5CD65FFF}"/>
              </a:ext>
            </a:extLst>
          </p:cNvPr>
          <p:cNvSpPr>
            <a:spLocks noGrp="1"/>
          </p:cNvSpPr>
          <p:nvPr>
            <p:ph type="sldNum" sz="quarter" idx="12"/>
          </p:nvPr>
        </p:nvSpPr>
        <p:spPr/>
        <p:txBody>
          <a:bodyPr/>
          <a:lstStyle/>
          <a:p>
            <a:fld id="{42FDDBE8-B864-434A-8CBA-D2115DFDDE41}" type="slidenum">
              <a:rPr lang="en-US" smtClean="0"/>
              <a:t>1</a:t>
            </a:fld>
            <a:endParaRPr lang="en-US"/>
          </a:p>
        </p:txBody>
      </p:sp>
      <p:graphicFrame>
        <p:nvGraphicFramePr>
          <p:cNvPr id="4" name="Content Placeholder 2">
            <a:extLst>
              <a:ext uri="{FF2B5EF4-FFF2-40B4-BE49-F238E27FC236}">
                <a16:creationId xmlns:a16="http://schemas.microsoft.com/office/drawing/2014/main" id="{E31EFDC9-1653-BDD4-27A4-0A602A1902DA}"/>
              </a:ext>
            </a:extLst>
          </p:cNvPr>
          <p:cNvGraphicFramePr>
            <a:graphicFrameLocks noGrp="1"/>
          </p:cNvGraphicFramePr>
          <p:nvPr>
            <p:ph idx="1"/>
            <p:extLst>
              <p:ext uri="{D42A27DB-BD31-4B8C-83A1-F6EECF244321}">
                <p14:modId xmlns:p14="http://schemas.microsoft.com/office/powerpoint/2010/main" val="390548339"/>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6952483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A4B524-959E-2320-2DFF-4AF875786E7C}"/>
              </a:ext>
            </a:extLst>
          </p:cNvPr>
          <p:cNvSpPr>
            <a:spLocks noGrp="1"/>
          </p:cNvSpPr>
          <p:nvPr>
            <p:ph type="title"/>
          </p:nvPr>
        </p:nvSpPr>
        <p:spPr/>
        <p:txBody>
          <a:bodyPr>
            <a:normAutofit/>
          </a:bodyPr>
          <a:lstStyle/>
          <a:p>
            <a:r>
              <a:rPr lang="en-US">
                <a:latin typeface="Aptos" panose="020B0004020202020204" pitchFamily="34" charset="0"/>
              </a:rPr>
              <a:t>Legislative Priorities: </a:t>
            </a:r>
            <a:r>
              <a:rPr lang="en-US">
                <a:solidFill>
                  <a:schemeClr val="accent4"/>
                </a:solidFill>
                <a:latin typeface="Aptos" panose="020B0004020202020204" pitchFamily="34" charset="0"/>
                <a:cs typeface="Calibri Light"/>
              </a:rPr>
              <a:t>Overview</a:t>
            </a:r>
          </a:p>
        </p:txBody>
      </p:sp>
      <p:graphicFrame>
        <p:nvGraphicFramePr>
          <p:cNvPr id="6" name="Diagram 5">
            <a:extLst>
              <a:ext uri="{FF2B5EF4-FFF2-40B4-BE49-F238E27FC236}">
                <a16:creationId xmlns:a16="http://schemas.microsoft.com/office/drawing/2014/main" id="{79F7D572-FC1D-A13E-115D-979DEDE245C1}"/>
              </a:ext>
            </a:extLst>
          </p:cNvPr>
          <p:cNvGraphicFramePr/>
          <p:nvPr/>
        </p:nvGraphicFramePr>
        <p:xfrm>
          <a:off x="557319" y="2864964"/>
          <a:ext cx="11090206" cy="325031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TextBox 2">
            <a:extLst>
              <a:ext uri="{FF2B5EF4-FFF2-40B4-BE49-F238E27FC236}">
                <a16:creationId xmlns:a16="http://schemas.microsoft.com/office/drawing/2014/main" id="{6BF3CBA5-851A-8289-D090-FEE6082EF356}"/>
              </a:ext>
            </a:extLst>
          </p:cNvPr>
          <p:cNvSpPr txBox="1"/>
          <p:nvPr/>
        </p:nvSpPr>
        <p:spPr>
          <a:xfrm>
            <a:off x="247514" y="1379350"/>
            <a:ext cx="11292461" cy="1077218"/>
          </a:xfrm>
          <a:prstGeom prst="rect">
            <a:avLst/>
          </a:prstGeom>
          <a:noFill/>
        </p:spPr>
        <p:txBody>
          <a:bodyPr wrap="square" rtlCol="0">
            <a:spAutoFit/>
          </a:bodyPr>
          <a:lstStyle/>
          <a:p>
            <a:r>
              <a:rPr lang="en-US" sz="3200">
                <a:latin typeface="Aptos" panose="020B0004020202020204" pitchFamily="34" charset="0"/>
              </a:rPr>
              <a:t>The City’s legislative priorities are adopted by Mayor and Council and direct IGRO’s efforts</a:t>
            </a:r>
          </a:p>
        </p:txBody>
      </p:sp>
      <p:sp>
        <p:nvSpPr>
          <p:cNvPr id="7" name="Slide Number Placeholder 6">
            <a:extLst>
              <a:ext uri="{FF2B5EF4-FFF2-40B4-BE49-F238E27FC236}">
                <a16:creationId xmlns:a16="http://schemas.microsoft.com/office/drawing/2014/main" id="{0378BE8D-8751-F4B6-F9AF-34BF5CD65FFF}"/>
              </a:ext>
            </a:extLst>
          </p:cNvPr>
          <p:cNvSpPr>
            <a:spLocks noGrp="1"/>
          </p:cNvSpPr>
          <p:nvPr>
            <p:ph type="sldNum" sz="quarter" idx="12"/>
          </p:nvPr>
        </p:nvSpPr>
        <p:spPr/>
        <p:txBody>
          <a:bodyPr/>
          <a:lstStyle/>
          <a:p>
            <a:fld id="{42FDDBE8-B864-434A-8CBA-D2115DFDDE41}" type="slidenum">
              <a:rPr lang="en-US" smtClean="0"/>
              <a:t>2</a:t>
            </a:fld>
            <a:endParaRPr lang="en-US"/>
          </a:p>
        </p:txBody>
      </p:sp>
    </p:spTree>
    <p:extLst>
      <p:ext uri="{BB962C8B-B14F-4D97-AF65-F5344CB8AC3E}">
        <p14:creationId xmlns:p14="http://schemas.microsoft.com/office/powerpoint/2010/main" val="279108027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A4B524-959E-2320-2DFF-4AF875786E7C}"/>
              </a:ext>
            </a:extLst>
          </p:cNvPr>
          <p:cNvSpPr>
            <a:spLocks noGrp="1"/>
          </p:cNvSpPr>
          <p:nvPr>
            <p:ph type="title"/>
          </p:nvPr>
        </p:nvSpPr>
        <p:spPr/>
        <p:txBody>
          <a:bodyPr>
            <a:normAutofit/>
          </a:bodyPr>
          <a:lstStyle/>
          <a:p>
            <a:r>
              <a:rPr lang="en-US">
                <a:latin typeface="Aptos" panose="020B0004020202020204" pitchFamily="34" charset="0"/>
              </a:rPr>
              <a:t>Legislative Priorities: </a:t>
            </a:r>
            <a:r>
              <a:rPr lang="en-US">
                <a:solidFill>
                  <a:schemeClr val="accent4"/>
                </a:solidFill>
                <a:latin typeface="Aptos" panose="020B0004020202020204" pitchFamily="34" charset="0"/>
                <a:cs typeface="Calibri Light"/>
              </a:rPr>
              <a:t>Considerations</a:t>
            </a:r>
          </a:p>
        </p:txBody>
      </p:sp>
      <p:graphicFrame>
        <p:nvGraphicFramePr>
          <p:cNvPr id="6" name="Diagram 5">
            <a:extLst>
              <a:ext uri="{FF2B5EF4-FFF2-40B4-BE49-F238E27FC236}">
                <a16:creationId xmlns:a16="http://schemas.microsoft.com/office/drawing/2014/main" id="{79F7D572-FC1D-A13E-115D-979DEDE245C1}"/>
              </a:ext>
            </a:extLst>
          </p:cNvPr>
          <p:cNvGraphicFramePr/>
          <p:nvPr>
            <p:extLst>
              <p:ext uri="{D42A27DB-BD31-4B8C-83A1-F6EECF244321}">
                <p14:modId xmlns:p14="http://schemas.microsoft.com/office/powerpoint/2010/main" val="1723302151"/>
              </p:ext>
            </p:extLst>
          </p:nvPr>
        </p:nvGraphicFramePr>
        <p:xfrm>
          <a:off x="557319" y="2864964"/>
          <a:ext cx="11090206" cy="325031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TextBox 2">
            <a:extLst>
              <a:ext uri="{FF2B5EF4-FFF2-40B4-BE49-F238E27FC236}">
                <a16:creationId xmlns:a16="http://schemas.microsoft.com/office/drawing/2014/main" id="{6BF3CBA5-851A-8289-D090-FEE6082EF356}"/>
              </a:ext>
            </a:extLst>
          </p:cNvPr>
          <p:cNvSpPr txBox="1"/>
          <p:nvPr/>
        </p:nvSpPr>
        <p:spPr>
          <a:xfrm>
            <a:off x="247514" y="1379350"/>
            <a:ext cx="11292461" cy="1077218"/>
          </a:xfrm>
          <a:prstGeom prst="rect">
            <a:avLst/>
          </a:prstGeom>
          <a:noFill/>
        </p:spPr>
        <p:txBody>
          <a:bodyPr wrap="square" rtlCol="0">
            <a:spAutoFit/>
          </a:bodyPr>
          <a:lstStyle/>
          <a:p>
            <a:r>
              <a:rPr lang="en-US" sz="3200">
                <a:latin typeface="Aptos" panose="020B0004020202020204" pitchFamily="34" charset="0"/>
              </a:rPr>
              <a:t>The City’s legislative priorities should take into consideration various factors:</a:t>
            </a:r>
          </a:p>
        </p:txBody>
      </p:sp>
      <p:sp>
        <p:nvSpPr>
          <p:cNvPr id="7" name="Slide Number Placeholder 6">
            <a:extLst>
              <a:ext uri="{FF2B5EF4-FFF2-40B4-BE49-F238E27FC236}">
                <a16:creationId xmlns:a16="http://schemas.microsoft.com/office/drawing/2014/main" id="{0378BE8D-8751-F4B6-F9AF-34BF5CD65FFF}"/>
              </a:ext>
            </a:extLst>
          </p:cNvPr>
          <p:cNvSpPr>
            <a:spLocks noGrp="1"/>
          </p:cNvSpPr>
          <p:nvPr>
            <p:ph type="sldNum" sz="quarter" idx="12"/>
          </p:nvPr>
        </p:nvSpPr>
        <p:spPr/>
        <p:txBody>
          <a:bodyPr/>
          <a:lstStyle/>
          <a:p>
            <a:fld id="{42FDDBE8-B864-434A-8CBA-D2115DFDDE41}" type="slidenum">
              <a:rPr lang="en-US" smtClean="0"/>
              <a:t>3</a:t>
            </a:fld>
            <a:endParaRPr lang="en-US"/>
          </a:p>
        </p:txBody>
      </p:sp>
    </p:spTree>
    <p:extLst>
      <p:ext uri="{BB962C8B-B14F-4D97-AF65-F5344CB8AC3E}">
        <p14:creationId xmlns:p14="http://schemas.microsoft.com/office/powerpoint/2010/main" val="386740587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912656-6ADB-A623-08CF-CB9B4A909D76}"/>
              </a:ext>
            </a:extLst>
          </p:cNvPr>
          <p:cNvSpPr>
            <a:spLocks noGrp="1"/>
          </p:cNvSpPr>
          <p:nvPr>
            <p:ph type="title"/>
          </p:nvPr>
        </p:nvSpPr>
        <p:spPr/>
        <p:txBody>
          <a:bodyPr>
            <a:normAutofit/>
          </a:bodyPr>
          <a:lstStyle/>
          <a:p>
            <a:r>
              <a:rPr lang="en-US">
                <a:latin typeface="Aptos" panose="020B0004020202020204" pitchFamily="34" charset="0"/>
              </a:rPr>
              <a:t>Legislative Agendas: </a:t>
            </a:r>
            <a:r>
              <a:rPr lang="en-US">
                <a:solidFill>
                  <a:schemeClr val="accent4"/>
                </a:solidFill>
                <a:latin typeface="Aptos" panose="020B0004020202020204" pitchFamily="34" charset="0"/>
                <a:cs typeface="Calibri Light"/>
              </a:rPr>
              <a:t>At a Glance </a:t>
            </a:r>
            <a:endParaRPr lang="en-US">
              <a:solidFill>
                <a:schemeClr val="accent4"/>
              </a:solidFill>
              <a:latin typeface="Aptos" panose="020B0004020202020204" pitchFamily="34" charset="0"/>
            </a:endParaRPr>
          </a:p>
        </p:txBody>
      </p:sp>
      <p:sp>
        <p:nvSpPr>
          <p:cNvPr id="3" name="Content Placeholder 2">
            <a:extLst>
              <a:ext uri="{FF2B5EF4-FFF2-40B4-BE49-F238E27FC236}">
                <a16:creationId xmlns:a16="http://schemas.microsoft.com/office/drawing/2014/main" id="{4A353C36-1550-D2A6-9D62-6A097CFE1D31}"/>
              </a:ext>
            </a:extLst>
          </p:cNvPr>
          <p:cNvSpPr>
            <a:spLocks noGrp="1"/>
          </p:cNvSpPr>
          <p:nvPr>
            <p:ph idx="1"/>
          </p:nvPr>
        </p:nvSpPr>
        <p:spPr>
          <a:xfrm>
            <a:off x="269643" y="1515603"/>
            <a:ext cx="11248506" cy="4968225"/>
          </a:xfrm>
        </p:spPr>
        <p:txBody>
          <a:bodyPr vert="horz" lIns="91440" tIns="45720" rIns="91440" bIns="45720" rtlCol="0" anchor="t">
            <a:normAutofit/>
          </a:bodyPr>
          <a:lstStyle/>
          <a:p>
            <a:pPr marL="0" indent="0">
              <a:lnSpc>
                <a:spcPct val="100000"/>
              </a:lnSpc>
              <a:spcBef>
                <a:spcPts val="0"/>
              </a:spcBef>
              <a:buNone/>
            </a:pPr>
            <a:r>
              <a:rPr lang="en-US" sz="2400">
                <a:latin typeface="Aptos" panose="020B0004020202020204" pitchFamily="34" charset="0"/>
              </a:rPr>
              <a:t>Legislative program focuses on </a:t>
            </a:r>
            <a:r>
              <a:rPr lang="en-US" sz="2400" b="1">
                <a:latin typeface="Aptos" panose="020B0004020202020204" pitchFamily="34" charset="0"/>
              </a:rPr>
              <a:t>primary City priorities: </a:t>
            </a:r>
          </a:p>
          <a:p>
            <a:pPr marL="0" indent="0">
              <a:lnSpc>
                <a:spcPct val="100000"/>
              </a:lnSpc>
              <a:spcBef>
                <a:spcPts val="0"/>
              </a:spcBef>
              <a:buNone/>
            </a:pPr>
            <a:endParaRPr lang="en-US" sz="1100" b="1">
              <a:latin typeface="Aptos" panose="020B0004020202020204" pitchFamily="34" charset="0"/>
            </a:endParaRPr>
          </a:p>
          <a:p>
            <a:pPr lvl="1" fontAlgn="base">
              <a:lnSpc>
                <a:spcPct val="100000"/>
              </a:lnSpc>
              <a:spcBef>
                <a:spcPts val="0"/>
              </a:spcBef>
            </a:pPr>
            <a:r>
              <a:rPr lang="en-US" sz="2200" b="1">
                <a:latin typeface="Aptos" panose="020B0004020202020204" pitchFamily="34" charset="0"/>
              </a:rPr>
              <a:t>Preserve Local Authority</a:t>
            </a:r>
            <a:r>
              <a:rPr lang="en-US" sz="2200">
                <a:latin typeface="Aptos" panose="020B0004020202020204" pitchFamily="34" charset="0"/>
              </a:rPr>
              <a:t>: Protect Austin’s control over zoning, ordinances, and local regulations. </a:t>
            </a:r>
          </a:p>
          <a:p>
            <a:pPr marL="457200" lvl="1" indent="0" fontAlgn="base">
              <a:lnSpc>
                <a:spcPct val="100000"/>
              </a:lnSpc>
              <a:spcBef>
                <a:spcPts val="0"/>
              </a:spcBef>
              <a:buNone/>
            </a:pPr>
            <a:endParaRPr lang="en-US" sz="1500">
              <a:latin typeface="Aptos" panose="020B0004020202020204" pitchFamily="34" charset="0"/>
            </a:endParaRPr>
          </a:p>
          <a:p>
            <a:pPr lvl="1" fontAlgn="base">
              <a:lnSpc>
                <a:spcPct val="100000"/>
              </a:lnSpc>
              <a:spcBef>
                <a:spcPts val="0"/>
              </a:spcBef>
            </a:pPr>
            <a:r>
              <a:rPr lang="en-US" sz="2200" b="1">
                <a:latin typeface="Aptos" panose="020B0004020202020204" pitchFamily="34" charset="0"/>
              </a:rPr>
              <a:t>Financial Responsibility</a:t>
            </a:r>
            <a:r>
              <a:rPr lang="en-US" sz="2200">
                <a:latin typeface="Aptos" panose="020B0004020202020204" pitchFamily="34" charset="0"/>
              </a:rPr>
              <a:t>: Oppose unfunded state mandates or legislation that would place undue financial burdens on the City. </a:t>
            </a:r>
          </a:p>
          <a:p>
            <a:pPr marL="457200" lvl="1" indent="0" fontAlgn="base">
              <a:lnSpc>
                <a:spcPct val="100000"/>
              </a:lnSpc>
              <a:spcBef>
                <a:spcPts val="0"/>
              </a:spcBef>
              <a:buNone/>
            </a:pPr>
            <a:endParaRPr lang="en-US" sz="1500">
              <a:latin typeface="Aptos" panose="020B0004020202020204" pitchFamily="34" charset="0"/>
            </a:endParaRPr>
          </a:p>
          <a:p>
            <a:pPr lvl="1" fontAlgn="base">
              <a:lnSpc>
                <a:spcPct val="100000"/>
              </a:lnSpc>
              <a:spcBef>
                <a:spcPts val="0"/>
              </a:spcBef>
            </a:pPr>
            <a:r>
              <a:rPr lang="en-US" sz="2200" b="1">
                <a:latin typeface="Aptos" panose="020B0004020202020204" pitchFamily="34" charset="0"/>
              </a:rPr>
              <a:t>Community Health &amp; Safety</a:t>
            </a:r>
            <a:r>
              <a:rPr lang="en-US" sz="2200">
                <a:latin typeface="Aptos" panose="020B0004020202020204" pitchFamily="34" charset="0"/>
              </a:rPr>
              <a:t>: Support access to healthcare, public safety funding, improved quality of life and protections for vulnerable populations. </a:t>
            </a:r>
          </a:p>
          <a:p>
            <a:pPr marL="457200" lvl="1" indent="0" fontAlgn="base">
              <a:lnSpc>
                <a:spcPct val="100000"/>
              </a:lnSpc>
              <a:spcBef>
                <a:spcPts val="0"/>
              </a:spcBef>
              <a:buNone/>
            </a:pPr>
            <a:endParaRPr lang="en-US" sz="1500">
              <a:latin typeface="Aptos" panose="020B0004020202020204" pitchFamily="34" charset="0"/>
            </a:endParaRPr>
          </a:p>
          <a:p>
            <a:pPr lvl="1" fontAlgn="base">
              <a:lnSpc>
                <a:spcPct val="100000"/>
              </a:lnSpc>
              <a:spcBef>
                <a:spcPts val="0"/>
              </a:spcBef>
            </a:pPr>
            <a:r>
              <a:rPr lang="en-US" sz="2200" b="1">
                <a:latin typeface="Aptos" panose="020B0004020202020204" pitchFamily="34" charset="0"/>
              </a:rPr>
              <a:t>Environmental &amp; Infrastructure Resilience</a:t>
            </a:r>
            <a:r>
              <a:rPr lang="en-US" sz="2200">
                <a:latin typeface="Aptos" panose="020B0004020202020204" pitchFamily="34" charset="0"/>
              </a:rPr>
              <a:t>: Protect Austin’s natural resources, encourage sustainability, and invest in critical infrastructure. </a:t>
            </a:r>
          </a:p>
        </p:txBody>
      </p:sp>
      <p:sp>
        <p:nvSpPr>
          <p:cNvPr id="6" name="Slide Number Placeholder 5">
            <a:extLst>
              <a:ext uri="{FF2B5EF4-FFF2-40B4-BE49-F238E27FC236}">
                <a16:creationId xmlns:a16="http://schemas.microsoft.com/office/drawing/2014/main" id="{D9843F61-9064-813C-25AE-0EBCD23EBD0D}"/>
              </a:ext>
            </a:extLst>
          </p:cNvPr>
          <p:cNvSpPr>
            <a:spLocks noGrp="1"/>
          </p:cNvSpPr>
          <p:nvPr>
            <p:ph type="sldNum" sz="quarter" idx="12"/>
          </p:nvPr>
        </p:nvSpPr>
        <p:spPr/>
        <p:txBody>
          <a:bodyPr/>
          <a:lstStyle/>
          <a:p>
            <a:fld id="{42FDDBE8-B864-434A-8CBA-D2115DFDDE41}" type="slidenum">
              <a:rPr lang="en-US" smtClean="0"/>
              <a:t>4</a:t>
            </a:fld>
            <a:endParaRPr lang="en-US"/>
          </a:p>
        </p:txBody>
      </p:sp>
    </p:spTree>
    <p:extLst>
      <p:ext uri="{BB962C8B-B14F-4D97-AF65-F5344CB8AC3E}">
        <p14:creationId xmlns:p14="http://schemas.microsoft.com/office/powerpoint/2010/main" val="404261331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912656-6ADB-A623-08CF-CB9B4A909D76}"/>
              </a:ext>
            </a:extLst>
          </p:cNvPr>
          <p:cNvSpPr>
            <a:spLocks noGrp="1"/>
          </p:cNvSpPr>
          <p:nvPr>
            <p:ph type="title"/>
          </p:nvPr>
        </p:nvSpPr>
        <p:spPr/>
        <p:txBody>
          <a:bodyPr>
            <a:normAutofit/>
          </a:bodyPr>
          <a:lstStyle/>
          <a:p>
            <a:r>
              <a:rPr lang="en-US">
                <a:latin typeface="Aptos" panose="020B0004020202020204" pitchFamily="34" charset="0"/>
              </a:rPr>
              <a:t>Substantive Changes: </a:t>
            </a:r>
            <a:r>
              <a:rPr lang="en-US">
                <a:solidFill>
                  <a:schemeClr val="accent4"/>
                </a:solidFill>
                <a:latin typeface="Aptos" panose="020B0004020202020204" pitchFamily="34" charset="0"/>
              </a:rPr>
              <a:t>State Agenda</a:t>
            </a:r>
          </a:p>
        </p:txBody>
      </p:sp>
      <p:sp>
        <p:nvSpPr>
          <p:cNvPr id="3" name="Content Placeholder 2">
            <a:extLst>
              <a:ext uri="{FF2B5EF4-FFF2-40B4-BE49-F238E27FC236}">
                <a16:creationId xmlns:a16="http://schemas.microsoft.com/office/drawing/2014/main" id="{4A353C36-1550-D2A6-9D62-6A097CFE1D31}"/>
              </a:ext>
            </a:extLst>
          </p:cNvPr>
          <p:cNvSpPr>
            <a:spLocks noGrp="1"/>
          </p:cNvSpPr>
          <p:nvPr>
            <p:ph idx="1"/>
          </p:nvPr>
        </p:nvSpPr>
        <p:spPr>
          <a:xfrm>
            <a:off x="269643" y="1515603"/>
            <a:ext cx="11248506" cy="4968225"/>
          </a:xfrm>
        </p:spPr>
        <p:txBody>
          <a:bodyPr vert="horz" lIns="91440" tIns="45720" rIns="91440" bIns="45720" rtlCol="0" anchor="t">
            <a:normAutofit/>
          </a:bodyPr>
          <a:lstStyle/>
          <a:p>
            <a:pPr>
              <a:lnSpc>
                <a:spcPct val="110000"/>
              </a:lnSpc>
              <a:spcBef>
                <a:spcPts val="0"/>
              </a:spcBef>
            </a:pPr>
            <a:r>
              <a:rPr lang="en-US" sz="2400" b="1">
                <a:latin typeface="Aptos" panose="020B0004020202020204" pitchFamily="34" charset="0"/>
              </a:rPr>
              <a:t>Public Safety</a:t>
            </a:r>
            <a:r>
              <a:rPr lang="en-US" sz="2400">
                <a:latin typeface="Aptos" panose="020B0004020202020204" pitchFamily="34" charset="0"/>
              </a:rPr>
              <a:t>: Support for forensic science operations, affordable flood insurance and drone use that enhances public safety, security, and quality of life.</a:t>
            </a:r>
          </a:p>
          <a:p>
            <a:pPr>
              <a:lnSpc>
                <a:spcPct val="110000"/>
              </a:lnSpc>
              <a:spcBef>
                <a:spcPts val="0"/>
              </a:spcBef>
            </a:pPr>
            <a:endParaRPr lang="en-US" sz="1000">
              <a:latin typeface="Aptos" panose="020B0004020202020204" pitchFamily="34" charset="0"/>
            </a:endParaRPr>
          </a:p>
          <a:p>
            <a:pPr>
              <a:lnSpc>
                <a:spcPct val="110000"/>
              </a:lnSpc>
              <a:spcBef>
                <a:spcPts val="0"/>
              </a:spcBef>
            </a:pPr>
            <a:r>
              <a:rPr lang="en-US" sz="2400" b="1">
                <a:latin typeface="Aptos" panose="020B0004020202020204" pitchFamily="34" charset="0"/>
              </a:rPr>
              <a:t>Homelessness</a:t>
            </a:r>
            <a:r>
              <a:rPr lang="en-US" sz="2400">
                <a:latin typeface="Aptos" panose="020B0004020202020204" pitchFamily="34" charset="0"/>
              </a:rPr>
              <a:t>: Support for accessible housing and legislation to improve data sharing between services providers </a:t>
            </a:r>
          </a:p>
          <a:p>
            <a:pPr marL="0" indent="0">
              <a:lnSpc>
                <a:spcPct val="110000"/>
              </a:lnSpc>
              <a:spcBef>
                <a:spcPts val="0"/>
              </a:spcBef>
              <a:buNone/>
            </a:pPr>
            <a:endParaRPr lang="en-US" sz="1000" b="1">
              <a:latin typeface="Aptos" panose="020B0004020202020204" pitchFamily="34" charset="0"/>
            </a:endParaRPr>
          </a:p>
          <a:p>
            <a:pPr>
              <a:lnSpc>
                <a:spcPct val="110000"/>
              </a:lnSpc>
              <a:spcBef>
                <a:spcPts val="0"/>
              </a:spcBef>
            </a:pPr>
            <a:r>
              <a:rPr lang="en-US" sz="2400" b="1">
                <a:latin typeface="Aptos" panose="020B0004020202020204" pitchFamily="34" charset="0"/>
              </a:rPr>
              <a:t>Equity</a:t>
            </a:r>
            <a:r>
              <a:rPr lang="en-US" sz="2400">
                <a:latin typeface="Aptos" panose="020B0004020202020204" pitchFamily="34" charset="0"/>
              </a:rPr>
              <a:t>: </a:t>
            </a:r>
            <a:r>
              <a:rPr lang="en-US" sz="2400">
                <a:cs typeface="Calibri"/>
              </a:rPr>
              <a:t>Support for affirming human rights and the LGBTQIA+ community</a:t>
            </a:r>
          </a:p>
          <a:p>
            <a:pPr>
              <a:lnSpc>
                <a:spcPct val="110000"/>
              </a:lnSpc>
              <a:spcBef>
                <a:spcPts val="0"/>
              </a:spcBef>
            </a:pPr>
            <a:endParaRPr lang="en-US" sz="1000">
              <a:latin typeface="Aptos" panose="020B0004020202020204" pitchFamily="34" charset="0"/>
            </a:endParaRPr>
          </a:p>
          <a:p>
            <a:pPr>
              <a:lnSpc>
                <a:spcPct val="110000"/>
              </a:lnSpc>
              <a:spcBef>
                <a:spcPts val="0"/>
              </a:spcBef>
            </a:pPr>
            <a:r>
              <a:rPr lang="en-US" sz="2400" b="1">
                <a:latin typeface="Aptos" panose="020B0004020202020204" pitchFamily="34" charset="0"/>
              </a:rPr>
              <a:t>Technology</a:t>
            </a:r>
            <a:r>
              <a:rPr lang="en-US" sz="2400">
                <a:latin typeface="Aptos" panose="020B0004020202020204" pitchFamily="34" charset="0"/>
              </a:rPr>
              <a:t>: Support for responsible use of AI and drone use that enhances public safety, security, and quality of life</a:t>
            </a:r>
          </a:p>
          <a:p>
            <a:pPr>
              <a:lnSpc>
                <a:spcPct val="110000"/>
              </a:lnSpc>
              <a:spcBef>
                <a:spcPts val="0"/>
              </a:spcBef>
            </a:pPr>
            <a:endParaRPr lang="en-US" sz="1000">
              <a:latin typeface="Aptos" panose="020B0004020202020204" pitchFamily="34" charset="0"/>
            </a:endParaRPr>
          </a:p>
          <a:p>
            <a:pPr>
              <a:lnSpc>
                <a:spcPct val="110000"/>
              </a:lnSpc>
              <a:spcBef>
                <a:spcPts val="0"/>
              </a:spcBef>
            </a:pPr>
            <a:r>
              <a:rPr lang="en-US" sz="2400" b="1">
                <a:latin typeface="Aptos" panose="020B0004020202020204" pitchFamily="34" charset="0"/>
              </a:rPr>
              <a:t>Transportation</a:t>
            </a:r>
            <a:r>
              <a:rPr lang="en-US" sz="2400">
                <a:latin typeface="Aptos" panose="020B0004020202020204" pitchFamily="34" charset="0"/>
              </a:rPr>
              <a:t>: Support legislation and funding for transportation and technology projects and initiatives dedicated to improving regional mobility, such as Project Connect and Our Future 35.</a:t>
            </a:r>
          </a:p>
        </p:txBody>
      </p:sp>
      <p:sp>
        <p:nvSpPr>
          <p:cNvPr id="6" name="Slide Number Placeholder 5">
            <a:extLst>
              <a:ext uri="{FF2B5EF4-FFF2-40B4-BE49-F238E27FC236}">
                <a16:creationId xmlns:a16="http://schemas.microsoft.com/office/drawing/2014/main" id="{D9843F61-9064-813C-25AE-0EBCD23EBD0D}"/>
              </a:ext>
            </a:extLst>
          </p:cNvPr>
          <p:cNvSpPr>
            <a:spLocks noGrp="1"/>
          </p:cNvSpPr>
          <p:nvPr>
            <p:ph type="sldNum" sz="quarter" idx="12"/>
          </p:nvPr>
        </p:nvSpPr>
        <p:spPr/>
        <p:txBody>
          <a:bodyPr/>
          <a:lstStyle/>
          <a:p>
            <a:fld id="{42FDDBE8-B864-434A-8CBA-D2115DFDDE41}" type="slidenum">
              <a:rPr lang="en-US" smtClean="0"/>
              <a:t>5</a:t>
            </a:fld>
            <a:endParaRPr lang="en-US"/>
          </a:p>
        </p:txBody>
      </p:sp>
    </p:spTree>
    <p:extLst>
      <p:ext uri="{BB962C8B-B14F-4D97-AF65-F5344CB8AC3E}">
        <p14:creationId xmlns:p14="http://schemas.microsoft.com/office/powerpoint/2010/main" val="181298509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79B97E-DD66-712D-3DCD-B2910983AE58}"/>
              </a:ext>
            </a:extLst>
          </p:cNvPr>
          <p:cNvSpPr>
            <a:spLocks noGrp="1"/>
          </p:cNvSpPr>
          <p:nvPr>
            <p:ph type="title"/>
          </p:nvPr>
        </p:nvSpPr>
        <p:spPr>
          <a:xfrm>
            <a:off x="91965" y="50490"/>
            <a:ext cx="10912365" cy="1030106"/>
          </a:xfrm>
        </p:spPr>
        <p:txBody>
          <a:bodyPr>
            <a:noAutofit/>
          </a:bodyPr>
          <a:lstStyle/>
          <a:p>
            <a:r>
              <a:rPr lang="en-US" sz="3600">
                <a:latin typeface="Aptos" panose="020B0004020202020204" pitchFamily="34" charset="0"/>
              </a:rPr>
              <a:t>89</a:t>
            </a:r>
            <a:r>
              <a:rPr lang="en-US" sz="3600" baseline="30000">
                <a:latin typeface="Aptos" panose="020B0004020202020204" pitchFamily="34" charset="0"/>
              </a:rPr>
              <a:t>th</a:t>
            </a:r>
            <a:r>
              <a:rPr lang="en-US" sz="3600">
                <a:latin typeface="Aptos" panose="020B0004020202020204" pitchFamily="34" charset="0"/>
              </a:rPr>
              <a:t> Legislative Session: </a:t>
            </a:r>
            <a:r>
              <a:rPr lang="en-US" sz="3600">
                <a:solidFill>
                  <a:srgbClr val="FFC000"/>
                </a:solidFill>
                <a:latin typeface="Aptos" panose="020B0004020202020204" pitchFamily="34" charset="0"/>
              </a:rPr>
              <a:t>Community Priorities</a:t>
            </a:r>
          </a:p>
        </p:txBody>
      </p:sp>
      <p:graphicFrame>
        <p:nvGraphicFramePr>
          <p:cNvPr id="7" name="Diagram 6">
            <a:extLst>
              <a:ext uri="{FF2B5EF4-FFF2-40B4-BE49-F238E27FC236}">
                <a16:creationId xmlns:a16="http://schemas.microsoft.com/office/drawing/2014/main" id="{85557413-61D1-9DE7-2F1F-7285A52E047B}"/>
              </a:ext>
            </a:extLst>
          </p:cNvPr>
          <p:cNvGraphicFramePr/>
          <p:nvPr>
            <p:extLst>
              <p:ext uri="{D42A27DB-BD31-4B8C-83A1-F6EECF244321}">
                <p14:modId xmlns:p14="http://schemas.microsoft.com/office/powerpoint/2010/main" val="436628593"/>
              </p:ext>
            </p:extLst>
          </p:nvPr>
        </p:nvGraphicFramePr>
        <p:xfrm>
          <a:off x="1766551" y="1475822"/>
          <a:ext cx="8658897" cy="496904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Slide Number Placeholder 4">
            <a:extLst>
              <a:ext uri="{FF2B5EF4-FFF2-40B4-BE49-F238E27FC236}">
                <a16:creationId xmlns:a16="http://schemas.microsoft.com/office/drawing/2014/main" id="{164BA41E-A13D-1398-82FB-1AB8DBA613DF}"/>
              </a:ext>
            </a:extLst>
          </p:cNvPr>
          <p:cNvSpPr>
            <a:spLocks noGrp="1"/>
          </p:cNvSpPr>
          <p:nvPr>
            <p:ph type="sldNum" sz="quarter" idx="12"/>
          </p:nvPr>
        </p:nvSpPr>
        <p:spPr/>
        <p:txBody>
          <a:bodyPr/>
          <a:lstStyle/>
          <a:p>
            <a:fld id="{42FDDBE8-B864-434A-8CBA-D2115DFDDE41}" type="slidenum">
              <a:rPr lang="en-US" smtClean="0"/>
              <a:t>6</a:t>
            </a:fld>
            <a:endParaRPr lang="en-US"/>
          </a:p>
        </p:txBody>
      </p:sp>
    </p:spTree>
    <p:extLst>
      <p:ext uri="{BB962C8B-B14F-4D97-AF65-F5344CB8AC3E}">
        <p14:creationId xmlns:p14="http://schemas.microsoft.com/office/powerpoint/2010/main" val="151404597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912656-6ADB-A623-08CF-CB9B4A909D76}"/>
              </a:ext>
            </a:extLst>
          </p:cNvPr>
          <p:cNvSpPr>
            <a:spLocks noGrp="1"/>
          </p:cNvSpPr>
          <p:nvPr>
            <p:ph type="title"/>
          </p:nvPr>
        </p:nvSpPr>
        <p:spPr/>
        <p:txBody>
          <a:bodyPr>
            <a:normAutofit/>
          </a:bodyPr>
          <a:lstStyle/>
          <a:p>
            <a:r>
              <a:rPr lang="en-US">
                <a:latin typeface="Aptos" panose="020B0004020202020204" pitchFamily="34" charset="0"/>
              </a:rPr>
              <a:t>Substantive Changes: </a:t>
            </a:r>
            <a:r>
              <a:rPr lang="en-US">
                <a:solidFill>
                  <a:schemeClr val="accent4"/>
                </a:solidFill>
                <a:latin typeface="Aptos" panose="020B0004020202020204" pitchFamily="34" charset="0"/>
              </a:rPr>
              <a:t>Federal Agenda</a:t>
            </a:r>
          </a:p>
        </p:txBody>
      </p:sp>
      <p:sp>
        <p:nvSpPr>
          <p:cNvPr id="3" name="Content Placeholder 2">
            <a:extLst>
              <a:ext uri="{FF2B5EF4-FFF2-40B4-BE49-F238E27FC236}">
                <a16:creationId xmlns:a16="http://schemas.microsoft.com/office/drawing/2014/main" id="{4A353C36-1550-D2A6-9D62-6A097CFE1D31}"/>
              </a:ext>
            </a:extLst>
          </p:cNvPr>
          <p:cNvSpPr>
            <a:spLocks noGrp="1"/>
          </p:cNvSpPr>
          <p:nvPr>
            <p:ph idx="1"/>
          </p:nvPr>
        </p:nvSpPr>
        <p:spPr>
          <a:xfrm>
            <a:off x="269643" y="1515603"/>
            <a:ext cx="11248506" cy="4968225"/>
          </a:xfrm>
        </p:spPr>
        <p:txBody>
          <a:bodyPr vert="horz" lIns="91440" tIns="45720" rIns="91440" bIns="45720" rtlCol="0" anchor="t">
            <a:normAutofit fontScale="92500" lnSpcReduction="10000"/>
          </a:bodyPr>
          <a:lstStyle/>
          <a:p>
            <a:pPr>
              <a:lnSpc>
                <a:spcPct val="100000"/>
              </a:lnSpc>
              <a:spcBef>
                <a:spcPts val="0"/>
              </a:spcBef>
            </a:pPr>
            <a:r>
              <a:rPr lang="en-US" sz="2400" b="1" dirty="0">
                <a:latin typeface="Aptos"/>
                <a:cs typeface="Calibri"/>
              </a:rPr>
              <a:t>General Legislative Focus:</a:t>
            </a:r>
            <a:r>
              <a:rPr lang="en-US" sz="2400" dirty="0">
                <a:latin typeface="Aptos"/>
                <a:cs typeface="Calibri"/>
              </a:rPr>
              <a:t> Support for affirming human rights and the LGBTQIA+ community.</a:t>
            </a:r>
          </a:p>
          <a:p>
            <a:pPr>
              <a:lnSpc>
                <a:spcPct val="100000"/>
              </a:lnSpc>
              <a:spcBef>
                <a:spcPts val="0"/>
              </a:spcBef>
            </a:pPr>
            <a:endParaRPr lang="en-US" sz="1000">
              <a:cs typeface="Calibri"/>
            </a:endParaRPr>
          </a:p>
          <a:p>
            <a:pPr>
              <a:lnSpc>
                <a:spcPct val="100000"/>
              </a:lnSpc>
              <a:spcBef>
                <a:spcPts val="0"/>
              </a:spcBef>
            </a:pPr>
            <a:r>
              <a:rPr lang="en-US" sz="2400" b="1" dirty="0">
                <a:latin typeface="Aptos"/>
                <a:cs typeface="Calibri"/>
              </a:rPr>
              <a:t>Climate Crisis:</a:t>
            </a:r>
            <a:r>
              <a:rPr lang="en-US" sz="2400" dirty="0">
                <a:latin typeface="Aptos"/>
                <a:cs typeface="Calibri"/>
              </a:rPr>
              <a:t> Align language with Inflation Reduction Act (IRA), Bipartisan Infrastructure Law (BIL)/Infrastructure Investment and Jobs Act (IIJA) provisions and funding opportunities.</a:t>
            </a:r>
          </a:p>
          <a:p>
            <a:pPr>
              <a:lnSpc>
                <a:spcPct val="100000"/>
              </a:lnSpc>
              <a:spcBef>
                <a:spcPts val="0"/>
              </a:spcBef>
            </a:pPr>
            <a:endParaRPr lang="en-US" sz="1000">
              <a:latin typeface="Aptos" panose="020B0004020202020204" pitchFamily="34" charset="0"/>
              <a:cs typeface="Calibri"/>
            </a:endParaRPr>
          </a:p>
          <a:p>
            <a:pPr>
              <a:lnSpc>
                <a:spcPct val="100000"/>
              </a:lnSpc>
              <a:spcBef>
                <a:spcPts val="0"/>
              </a:spcBef>
            </a:pPr>
            <a:r>
              <a:rPr lang="en-US" sz="2400" b="1">
                <a:latin typeface="Aptos" panose="020B0004020202020204" pitchFamily="34" charset="0"/>
                <a:cs typeface="Calibri"/>
              </a:rPr>
              <a:t>Mobility &amp; Infrastructure: </a:t>
            </a:r>
            <a:r>
              <a:rPr lang="en-US" sz="2400">
                <a:latin typeface="Aptos" panose="020B0004020202020204" pitchFamily="34" charset="0"/>
                <a:cs typeface="Calibri"/>
              </a:rPr>
              <a:t>Support legislation and funding for transportation and technology projects and initiatives dedicated to improving aviation, regional mobility, such as Project Connect and Our Future 35.</a:t>
            </a:r>
          </a:p>
          <a:p>
            <a:pPr marL="0" indent="0">
              <a:lnSpc>
                <a:spcPct val="100000"/>
              </a:lnSpc>
              <a:spcBef>
                <a:spcPts val="0"/>
              </a:spcBef>
              <a:buNone/>
            </a:pPr>
            <a:endParaRPr lang="en-US" sz="1000">
              <a:latin typeface="Aptos" panose="020B0004020202020204" pitchFamily="34" charset="0"/>
              <a:cs typeface="Calibri"/>
            </a:endParaRPr>
          </a:p>
          <a:p>
            <a:pPr>
              <a:lnSpc>
                <a:spcPct val="100000"/>
              </a:lnSpc>
              <a:spcBef>
                <a:spcPts val="0"/>
              </a:spcBef>
            </a:pPr>
            <a:r>
              <a:rPr lang="en-US" sz="2400" b="1" dirty="0">
                <a:latin typeface="Aptos"/>
                <a:cs typeface="Calibri"/>
              </a:rPr>
              <a:t>Health</a:t>
            </a:r>
          </a:p>
          <a:p>
            <a:pPr lvl="1">
              <a:lnSpc>
                <a:spcPct val="100000"/>
              </a:lnSpc>
              <a:spcBef>
                <a:spcPts val="0"/>
              </a:spcBef>
              <a:buFont typeface="Wingdings" panose="05000000000000000000" pitchFamily="2" charset="2"/>
              <a:buChar char="§"/>
            </a:pPr>
            <a:r>
              <a:rPr lang="en-US" sz="2000" dirty="0">
                <a:latin typeface="Aptos"/>
                <a:cs typeface="Calibri"/>
              </a:rPr>
              <a:t>Remove the Emergency Triage, Treat, and Transport Model (ET3)</a:t>
            </a:r>
          </a:p>
          <a:p>
            <a:pPr lvl="1">
              <a:lnSpc>
                <a:spcPct val="100000"/>
              </a:lnSpc>
              <a:spcBef>
                <a:spcPts val="0"/>
              </a:spcBef>
              <a:buFont typeface="Wingdings" panose="05000000000000000000" pitchFamily="2" charset="2"/>
              <a:buChar char="§"/>
            </a:pPr>
            <a:r>
              <a:rPr lang="en-US" sz="2000" dirty="0">
                <a:latin typeface="Aptos"/>
                <a:cs typeface="Calibri"/>
              </a:rPr>
              <a:t>Support for EMS reimbursement for care</a:t>
            </a:r>
          </a:p>
          <a:p>
            <a:pPr lvl="1">
              <a:lnSpc>
                <a:spcPct val="100000"/>
              </a:lnSpc>
              <a:spcBef>
                <a:spcPts val="0"/>
              </a:spcBef>
              <a:buFont typeface="Wingdings" panose="05000000000000000000" pitchFamily="2" charset="2"/>
              <a:buChar char="§"/>
            </a:pPr>
            <a:r>
              <a:rPr lang="en-US" sz="2000" dirty="0">
                <a:latin typeface="Aptos"/>
                <a:cs typeface="Calibri"/>
              </a:rPr>
              <a:t>Support for suicide prevention and awareness</a:t>
            </a:r>
          </a:p>
          <a:p>
            <a:pPr lvl="1">
              <a:lnSpc>
                <a:spcPct val="100000"/>
              </a:lnSpc>
              <a:spcBef>
                <a:spcPts val="0"/>
              </a:spcBef>
              <a:buFont typeface="Wingdings" panose="05000000000000000000" pitchFamily="2" charset="2"/>
              <a:buChar char="§"/>
            </a:pPr>
            <a:endParaRPr lang="en-US" sz="1000">
              <a:latin typeface="Aptos" panose="020B0004020202020204" pitchFamily="34" charset="0"/>
            </a:endParaRPr>
          </a:p>
          <a:p>
            <a:pPr>
              <a:lnSpc>
                <a:spcPct val="100000"/>
              </a:lnSpc>
              <a:spcBef>
                <a:spcPts val="0"/>
              </a:spcBef>
            </a:pPr>
            <a:r>
              <a:rPr lang="en-US" sz="2400" b="1">
                <a:latin typeface="Aptos"/>
                <a:cs typeface="Calibri"/>
              </a:rPr>
              <a:t>Family Stabilization Grants: </a:t>
            </a:r>
            <a:r>
              <a:rPr lang="en-US" sz="2400">
                <a:latin typeface="Aptos"/>
                <a:cs typeface="Calibri"/>
              </a:rPr>
              <a:t>Support legislation or initiatives to implement a cash-based program for the purposes of supporting residents and families.</a:t>
            </a:r>
          </a:p>
        </p:txBody>
      </p:sp>
      <p:sp>
        <p:nvSpPr>
          <p:cNvPr id="6" name="Slide Number Placeholder 5">
            <a:extLst>
              <a:ext uri="{FF2B5EF4-FFF2-40B4-BE49-F238E27FC236}">
                <a16:creationId xmlns:a16="http://schemas.microsoft.com/office/drawing/2014/main" id="{D9843F61-9064-813C-25AE-0EBCD23EBD0D}"/>
              </a:ext>
            </a:extLst>
          </p:cNvPr>
          <p:cNvSpPr>
            <a:spLocks noGrp="1"/>
          </p:cNvSpPr>
          <p:nvPr>
            <p:ph type="sldNum" sz="quarter" idx="12"/>
          </p:nvPr>
        </p:nvSpPr>
        <p:spPr/>
        <p:txBody>
          <a:bodyPr/>
          <a:lstStyle/>
          <a:p>
            <a:fld id="{42FDDBE8-B864-434A-8CBA-D2115DFDDE41}" type="slidenum">
              <a:rPr lang="en-US" smtClean="0"/>
              <a:t>7</a:t>
            </a:fld>
            <a:endParaRPr lang="en-US"/>
          </a:p>
        </p:txBody>
      </p:sp>
    </p:spTree>
    <p:extLst>
      <p:ext uri="{BB962C8B-B14F-4D97-AF65-F5344CB8AC3E}">
        <p14:creationId xmlns:p14="http://schemas.microsoft.com/office/powerpoint/2010/main" val="185540063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79B97E-DD66-712D-3DCD-B2910983AE58}"/>
              </a:ext>
            </a:extLst>
          </p:cNvPr>
          <p:cNvSpPr>
            <a:spLocks noGrp="1"/>
          </p:cNvSpPr>
          <p:nvPr>
            <p:ph type="title"/>
          </p:nvPr>
        </p:nvSpPr>
        <p:spPr>
          <a:xfrm>
            <a:off x="91965" y="50490"/>
            <a:ext cx="10912365" cy="1030106"/>
          </a:xfrm>
        </p:spPr>
        <p:txBody>
          <a:bodyPr>
            <a:noAutofit/>
          </a:bodyPr>
          <a:lstStyle/>
          <a:p>
            <a:r>
              <a:rPr lang="en-US" sz="3600">
                <a:latin typeface="Aptos" panose="020B0004020202020204" pitchFamily="34" charset="0"/>
              </a:rPr>
              <a:t>119</a:t>
            </a:r>
            <a:r>
              <a:rPr lang="en-US" sz="3600" baseline="30000">
                <a:latin typeface="Aptos" panose="020B0004020202020204" pitchFamily="34" charset="0"/>
              </a:rPr>
              <a:t>th</a:t>
            </a:r>
            <a:r>
              <a:rPr lang="en-US" sz="3600">
                <a:latin typeface="Aptos" panose="020B0004020202020204" pitchFamily="34" charset="0"/>
              </a:rPr>
              <a:t> Congressional Session: </a:t>
            </a:r>
            <a:r>
              <a:rPr lang="en-US" sz="3600">
                <a:solidFill>
                  <a:srgbClr val="FFC000"/>
                </a:solidFill>
                <a:latin typeface="Aptos" panose="020B0004020202020204" pitchFamily="34" charset="0"/>
              </a:rPr>
              <a:t>Community Priorities</a:t>
            </a:r>
          </a:p>
        </p:txBody>
      </p:sp>
      <p:graphicFrame>
        <p:nvGraphicFramePr>
          <p:cNvPr id="7" name="Diagram 6">
            <a:extLst>
              <a:ext uri="{FF2B5EF4-FFF2-40B4-BE49-F238E27FC236}">
                <a16:creationId xmlns:a16="http://schemas.microsoft.com/office/drawing/2014/main" id="{85557413-61D1-9DE7-2F1F-7285A52E047B}"/>
              </a:ext>
            </a:extLst>
          </p:cNvPr>
          <p:cNvGraphicFramePr/>
          <p:nvPr>
            <p:extLst>
              <p:ext uri="{D42A27DB-BD31-4B8C-83A1-F6EECF244321}">
                <p14:modId xmlns:p14="http://schemas.microsoft.com/office/powerpoint/2010/main" val="1243598200"/>
              </p:ext>
            </p:extLst>
          </p:nvPr>
        </p:nvGraphicFramePr>
        <p:xfrm>
          <a:off x="1766551" y="1475822"/>
          <a:ext cx="8658897" cy="496904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Slide Number Placeholder 4">
            <a:extLst>
              <a:ext uri="{FF2B5EF4-FFF2-40B4-BE49-F238E27FC236}">
                <a16:creationId xmlns:a16="http://schemas.microsoft.com/office/drawing/2014/main" id="{164BA41E-A13D-1398-82FB-1AB8DBA613DF}"/>
              </a:ext>
            </a:extLst>
          </p:cNvPr>
          <p:cNvSpPr>
            <a:spLocks noGrp="1"/>
          </p:cNvSpPr>
          <p:nvPr>
            <p:ph type="sldNum" sz="quarter" idx="12"/>
          </p:nvPr>
        </p:nvSpPr>
        <p:spPr/>
        <p:txBody>
          <a:bodyPr/>
          <a:lstStyle/>
          <a:p>
            <a:fld id="{42FDDBE8-B864-434A-8CBA-D2115DFDDE41}" type="slidenum">
              <a:rPr lang="en-US" smtClean="0"/>
              <a:t>8</a:t>
            </a:fld>
            <a:endParaRPr lang="en-US"/>
          </a:p>
        </p:txBody>
      </p:sp>
    </p:spTree>
    <p:extLst>
      <p:ext uri="{BB962C8B-B14F-4D97-AF65-F5344CB8AC3E}">
        <p14:creationId xmlns:p14="http://schemas.microsoft.com/office/powerpoint/2010/main" val="239494844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TotalTime>
  <Words>1363</Words>
  <Application>Microsoft Office PowerPoint</Application>
  <PresentationFormat>Widescreen</PresentationFormat>
  <Paragraphs>229</Paragraphs>
  <Slides>18</Slides>
  <Notes>12</Notes>
  <HiddenSlides>0</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18</vt:i4>
      </vt:variant>
    </vt:vector>
  </HeadingPairs>
  <TitlesOfParts>
    <vt:vector size="27" baseType="lpstr">
      <vt:lpstr>Aileron</vt:lpstr>
      <vt:lpstr>Aptos</vt:lpstr>
      <vt:lpstr>Arial</vt:lpstr>
      <vt:lpstr>Calibri</vt:lpstr>
      <vt:lpstr>Calibri Light</vt:lpstr>
      <vt:lpstr>Segoe UI Historic</vt:lpstr>
      <vt:lpstr>Wingdings</vt:lpstr>
      <vt:lpstr>Office Theme</vt:lpstr>
      <vt:lpstr>Custom Design</vt:lpstr>
      <vt:lpstr>City of Austin Legislative Update 89th State Legislature &amp; 119th United States Congress</vt:lpstr>
      <vt:lpstr>Agenda</vt:lpstr>
      <vt:lpstr>Legislative Priorities: Overview</vt:lpstr>
      <vt:lpstr>Legislative Priorities: Considerations</vt:lpstr>
      <vt:lpstr>Legislative Agendas: At a Glance </vt:lpstr>
      <vt:lpstr>Substantive Changes: State Agenda</vt:lpstr>
      <vt:lpstr>89th Legislative Session: Community Priorities</vt:lpstr>
      <vt:lpstr>Substantive Changes: Federal Agenda</vt:lpstr>
      <vt:lpstr>119th Congressional Session: Community Priorities</vt:lpstr>
      <vt:lpstr>STATE</vt:lpstr>
      <vt:lpstr>89th State Legislative Session: Preview</vt:lpstr>
      <vt:lpstr>89th Session:  City-Related Legislation We Expect to See Again </vt:lpstr>
      <vt:lpstr>STATE</vt:lpstr>
      <vt:lpstr>City of Austin Community Funded Projects</vt:lpstr>
      <vt:lpstr>FY26 Community Project Funding Requests General Timeline Based on Previous Budget Cycles </vt:lpstr>
      <vt:lpstr>City of Austin Legislative Team </vt:lpstr>
      <vt:lpstr>Next Steps</vt:lpstr>
      <vt:lpstr>         Questions? </vt:lpstr>
    </vt:vector>
  </TitlesOfParts>
  <Company>City of Austin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City of Austin Legislative Agenda 89th State Legislative Session</dc:title>
  <dc:creator>Ross, Alison</dc:creator>
  <cp:lastModifiedBy>Edna Butts</cp:lastModifiedBy>
  <cp:revision>70</cp:revision>
  <dcterms:created xsi:type="dcterms:W3CDTF">2024-06-28T22:36:54Z</dcterms:created>
  <dcterms:modified xsi:type="dcterms:W3CDTF">2024-12-05T20:10:36Z</dcterms:modified>
</cp:coreProperties>
</file>